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8560" y="5719516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Meek (2023) Diabetologia DOI 10.1007/s00125-023-05965-w </a:t>
            </a:r>
          </a:p>
          <a:p>
            <a:r>
              <a:rPr lang="en-GB" sz="1200" dirty="0"/>
              <a:t>©The Authors 2023.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</a:t>
            </a: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 unifying hypothesis for the development of large-for-gestational-age and childhood obesity after exposure to intrauterine hyperglycaemia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67B935-D69F-EFF9-A450-F5FE65409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736" y="896360"/>
            <a:ext cx="4658122" cy="519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42</cp:revision>
  <dcterms:created xsi:type="dcterms:W3CDTF">2016-06-15T12:53:43Z</dcterms:created>
  <dcterms:modified xsi:type="dcterms:W3CDTF">2023-07-05T08:50:58Z</dcterms:modified>
</cp:coreProperties>
</file>