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0" r:id="rId2"/>
    <p:sldId id="261" r:id="rId3"/>
    <p:sldId id="262" r:id="rId4"/>
    <p:sldId id="263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74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07/09/2023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00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8899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4495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179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07/09/2023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07/09/2023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07/09/2023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07/09/2023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07/09/2023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07/09/2023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07/09/2023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07/09/2023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07/09/2023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07/09/2023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07/09/2023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07/09/2023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/4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creativecommons.org/licenses/by/4.0/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creativecommons.org/licenses/by/4.0/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creativecommons.org/licenses/by/4.0/" TargetMode="Externa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5536" y="5304690"/>
            <a:ext cx="799288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Thomas and Jones (2023) Diabetologia DOI 10.1007/s00125-021-06004-4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©The Authors 2023.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4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260648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/>
              <a:t>The incidence of genetically defined type 1 and type 2 diabetes in the first six decades of life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A82122-BAC0-FF79-70D0-DAA47E3CCD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3518" y="1700808"/>
            <a:ext cx="5796963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9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260648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/>
              <a:t>The prevalence of GADA positivity for an assay and threshold with 97.5% specificity (positive defined as &gt;10 units/ml)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5BBBA2-7DB9-B983-5FD3-D325472FE0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3892" y="1560242"/>
            <a:ext cx="6516216" cy="373751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A94A2F0-525D-F467-02E0-2FD4EF142314}"/>
              </a:ext>
            </a:extLst>
          </p:cNvPr>
          <p:cNvSpPr txBox="1"/>
          <p:nvPr/>
        </p:nvSpPr>
        <p:spPr>
          <a:xfrm>
            <a:off x="395536" y="5304690"/>
            <a:ext cx="799288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Thomas and Jones (2023) Diabetologia DOI 10.1007/s00125-021-06004-4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©The Authors 2023.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5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24594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260648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/>
              <a:t>The impact of misclassification of clinician-classified type 1 diabetes on the observed clinical features of type 1 diabetes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1015D2-4F2E-487E-D648-67034845F5A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45"/>
          <a:stretch/>
        </p:blipFill>
        <p:spPr>
          <a:xfrm>
            <a:off x="2164088" y="1109647"/>
            <a:ext cx="4815823" cy="463870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23259D5-0A7F-BC0E-CF88-D617854C4472}"/>
              </a:ext>
            </a:extLst>
          </p:cNvPr>
          <p:cNvSpPr txBox="1"/>
          <p:nvPr/>
        </p:nvSpPr>
        <p:spPr>
          <a:xfrm>
            <a:off x="395536" y="5304690"/>
            <a:ext cx="799288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Thomas and Jones (2023) Diabetologia DOI 10.1007/s00125-021-06004-4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©The Authors 2023.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5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41801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260648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/>
              <a:t>The pattern of islet autoantibodies at diagnosis in clinician-diagnosed type 1 diabetes and after genetic adjustment for non-autoimmune diabetes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B3BFD4-D4CE-2771-754F-D734634B92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451" y="1443739"/>
            <a:ext cx="7607122" cy="397052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B8F3284-D8BA-E5E4-3A06-F4E3401D11C4}"/>
              </a:ext>
            </a:extLst>
          </p:cNvPr>
          <p:cNvSpPr txBox="1"/>
          <p:nvPr/>
        </p:nvSpPr>
        <p:spPr>
          <a:xfrm>
            <a:off x="395536" y="5304690"/>
            <a:ext cx="799288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Thomas and Jones (2023) Diabetologia DOI 10.1007/s00125-021-06004-4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©The Authors 2023.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5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31527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243</Words>
  <Application>Microsoft Office PowerPoint</Application>
  <PresentationFormat>On-screen Show (4:3)</PresentationFormat>
  <Paragraphs>24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University of Bristol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Editorial Office</cp:lastModifiedBy>
  <cp:revision>44</cp:revision>
  <dcterms:created xsi:type="dcterms:W3CDTF">2016-06-15T12:53:43Z</dcterms:created>
  <dcterms:modified xsi:type="dcterms:W3CDTF">2023-09-07T10:09:27Z</dcterms:modified>
</cp:coreProperties>
</file>