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3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46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20/10/2023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5448706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Savarese et al (2023) Diabetologia DOI 10.1007/s00125-023-06031-1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The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Role of MR overactivation in cardiorenal disease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52F7A1-038F-C79E-336B-5C332445B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656" y="980728"/>
            <a:ext cx="6336704" cy="461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073" y="5448706"/>
            <a:ext cx="79928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Savarese et al (2023)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10.1007/s00125-023-06031-1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2023.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Distinct characteristics and mechanisms of </a:t>
            </a:r>
            <a:r>
              <a:rPr lang="en-US" sz="1800" b="1" dirty="0" err="1"/>
              <a:t>finerenone</a:t>
            </a:r>
            <a:r>
              <a:rPr lang="en-US" sz="1800" b="1" dirty="0"/>
              <a:t> vs classical steroidal MRA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8F6ABF-5661-A99B-E447-B13C17CA1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792" y="814424"/>
            <a:ext cx="4047552" cy="51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79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44</cp:revision>
  <dcterms:created xsi:type="dcterms:W3CDTF">2016-06-15T12:53:43Z</dcterms:created>
  <dcterms:modified xsi:type="dcterms:W3CDTF">2023-10-20T08:14:25Z</dcterms:modified>
</cp:coreProperties>
</file>