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3" r:id="rId3"/>
    <p:sldId id="265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FF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4" y="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422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7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28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5711" y="5639867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2320" y="512002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Mackenzie et al (2023) Diabetologia DOI 10.1007/s00125-021-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06038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Data-driven tools can include simple calculators, rule-based approaches and AI-driven approaches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3ED39-66C3-5E75-C563-0F2934371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438" y="1234234"/>
            <a:ext cx="7071148" cy="394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5711" y="5639867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An overview of AI and its subcomponents, including machine learning and deep learning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21ED17-3C7F-B470-A9EE-FE2DF43E4BB9}"/>
              </a:ext>
            </a:extLst>
          </p:cNvPr>
          <p:cNvSpPr txBox="1"/>
          <p:nvPr/>
        </p:nvSpPr>
        <p:spPr>
          <a:xfrm>
            <a:off x="1284991" y="4830583"/>
            <a:ext cx="6574018" cy="2894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baseline="30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feature refers to an individual and measurable characteristic of data and is typically numerical or categorical</a:t>
            </a:r>
            <a:endParaRPr lang="en-GB" sz="11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45D37-78E3-36AB-8394-86E703CADF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56"/>
          <a:stretch/>
        </p:blipFill>
        <p:spPr>
          <a:xfrm>
            <a:off x="777184" y="1147039"/>
            <a:ext cx="7589632" cy="3488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E7C983-E5B7-1A33-3065-5ACBF00C7554}"/>
              </a:ext>
            </a:extLst>
          </p:cNvPr>
          <p:cNvSpPr txBox="1"/>
          <p:nvPr/>
        </p:nvSpPr>
        <p:spPr>
          <a:xfrm>
            <a:off x="352320" y="512002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Mackenzie et al (2023) Diabetologia DOI 10.1007/s00125-021-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06038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1881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5711" y="5639867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An overview of multisource data inputs, analysis techniques and potential clinically relevant and actionable outputs relevant to diabetes care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43CA6-9A0C-4D49-61DF-311549296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01" y="1257199"/>
            <a:ext cx="7510022" cy="40324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2ED729-4F24-FFD4-DBF6-04AFE48BF266}"/>
              </a:ext>
            </a:extLst>
          </p:cNvPr>
          <p:cNvSpPr txBox="1"/>
          <p:nvPr/>
        </p:nvSpPr>
        <p:spPr>
          <a:xfrm>
            <a:off x="352320" y="512002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Mackenzie et al (2023) Diabetologia DOI 10.1007/s00125-021-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06038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894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5711" y="5639867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Why is clinician decision support necessary?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3A2973-DFA1-A211-D35C-954849661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050569"/>
            <a:ext cx="7560840" cy="41687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BEF240-906C-173B-3881-F447199C52F5}"/>
              </a:ext>
            </a:extLst>
          </p:cNvPr>
          <p:cNvSpPr txBox="1"/>
          <p:nvPr/>
        </p:nvSpPr>
        <p:spPr>
          <a:xfrm>
            <a:off x="352320" y="512002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Mackenzie et al (2023) Diabetologia DOI 10.1007/s00125-021-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06038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5845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45</cp:revision>
  <dcterms:created xsi:type="dcterms:W3CDTF">2016-06-15T12:53:43Z</dcterms:created>
  <dcterms:modified xsi:type="dcterms:W3CDTF">2023-10-27T15:20:44Z</dcterms:modified>
</cp:coreProperties>
</file>