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56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11/06/2024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11/06/2024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creativecommons.org/licenses/by/4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s://doi.org/10.1016/j.jcjd.2019.01.007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hyperlink" Target="https://doi.org/10.1016/j.jcjd.2019.01.007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592722"/>
            <a:ext cx="828092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Byndloss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(2024) Diabetologia DOI 10.1007/s00125-02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4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-06198-1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American Diabetes Association and the European Association for the Study of Diabetes 2024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Distributed under the terms of the CC BY 4.0 Attribution License (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http://creativecommons.org/licenses/by/4.0/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04" y="188640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Microecological and physiological differences along the gastrointestinal tract</a:t>
            </a:r>
            <a:endParaRPr lang="en-GB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07BDB2-87C3-E134-FD02-77111E68AD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188640"/>
            <a:ext cx="4320480" cy="5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5877272"/>
            <a:ext cx="71287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  <a:p>
            <a:r>
              <a:rPr lang="en-GB" dirty="0" err="1"/>
              <a:t>Byndloss</a:t>
            </a:r>
            <a:r>
              <a:rPr lang="en-GB" dirty="0"/>
              <a:t> et al (2024) </a:t>
            </a:r>
            <a:r>
              <a:rPr lang="en-GB" dirty="0" err="1"/>
              <a:t>Diabetologia</a:t>
            </a:r>
            <a:r>
              <a:rPr lang="en-GB" dirty="0"/>
              <a:t> DOI 10.1007/s00125-024-06198-1</a:t>
            </a:r>
            <a:endParaRPr lang="en-GB" dirty="0">
              <a:solidFill>
                <a:srgbClr val="FF0000"/>
              </a:solidFill>
            </a:endParaRPr>
          </a:p>
          <a:p>
            <a:r>
              <a:rPr lang="en-US" sz="1200" dirty="0"/>
              <a:t>© 2019 Canadian Diabetes Association. Adapted from Caesar (</a:t>
            </a:r>
            <a:r>
              <a:rPr lang="en-US" sz="1200" dirty="0">
                <a:hlinkClick r:id="rId2"/>
              </a:rPr>
              <a:t>https://doi.org/10.1016/j.jcjd.2019.01.007</a:t>
            </a:r>
            <a:r>
              <a:rPr lang="en-US" sz="1200" dirty="0"/>
              <a:t>)</a:t>
            </a:r>
          </a:p>
          <a:p>
            <a:r>
              <a:rPr lang="en-US" sz="1200" dirty="0"/>
              <a:t>with permission from Elsevier</a:t>
            </a:r>
            <a:endParaRPr lang="en-GB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272842"/>
            <a:ext cx="3960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Gut microbiota metabolites and </a:t>
            </a:r>
            <a:r>
              <a:rPr lang="en-US" sz="2000" b="1" dirty="0" err="1"/>
              <a:t>signalling</a:t>
            </a:r>
            <a:r>
              <a:rPr lang="en-US" sz="2000" b="1" dirty="0"/>
              <a:t> molecules linked to glucose metabolism and type 2 diabetes</a:t>
            </a:r>
            <a:endParaRPr lang="en-GB" sz="2000" b="1" dirty="0"/>
          </a:p>
        </p:txBody>
      </p:sp>
      <p:pic>
        <p:nvPicPr>
          <p:cNvPr id="9" name="Picture 8" descr="diabetologia log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B1792D-8FAD-7E8E-1CC6-AFB51EFF0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263694"/>
            <a:ext cx="4248472" cy="56524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5869721"/>
            <a:ext cx="68098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Byndloss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et al (2024)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Diabetologia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DOI 10.1007/s00125-024-06198-1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2019 Canadian Diabetes Association. Adapted from Caesar (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https://doi.org/10.1016/j.jcjd.2019.01.007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 permission from Elsevier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332656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Gut microbiota interactions with glucose-lowering medications</a:t>
            </a:r>
            <a:endParaRPr lang="en-GB" sz="2000" b="1" dirty="0"/>
          </a:p>
        </p:txBody>
      </p:sp>
      <p:pic>
        <p:nvPicPr>
          <p:cNvPr id="9" name="Picture 8" descr="diabetologia logo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C74E0D-4B11-49B5-4512-8BA40A081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664" y="988954"/>
            <a:ext cx="5889650" cy="48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60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</Words>
  <Application>Microsoft Office PowerPoint</Application>
  <PresentationFormat>On-screen Show (4:3)</PresentationFormat>
  <Paragraphs>17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Deborah Bennett</cp:lastModifiedBy>
  <cp:revision>50</cp:revision>
  <dcterms:created xsi:type="dcterms:W3CDTF">2016-06-15T12:53:43Z</dcterms:created>
  <dcterms:modified xsi:type="dcterms:W3CDTF">2024-06-11T16:18:38Z</dcterms:modified>
</cp:coreProperties>
</file>