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3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01/08/2024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744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66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01/08/2024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552071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Maltese et al (2024) Diabetologia DOI 10.1007/s00125-02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4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-06240-2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2024.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Benefits of technology in older people with diabetes</a:t>
            </a:r>
            <a:endParaRPr lang="en-GB" sz="1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42928-6EE8-1FC6-AFB1-ADD8B3B15B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8404" y="759261"/>
            <a:ext cx="4807193" cy="519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552071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Maltese et al (2024)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10.1007/s00125-024-06240-2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2024.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Key barriers to the use of technology in older people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9E18D-6438-9A06-D26A-26ECC092D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9222" y="836712"/>
            <a:ext cx="500555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15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552071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Maltese et al (2024)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10.1007/s00125-024-06240-2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2024.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Research questions related to diabetes technology in older people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F1F33-E0BD-F7EA-4C43-A33D7E6B1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004" y="783239"/>
            <a:ext cx="4565993" cy="509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667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On-screen Show (4:3)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48</cp:revision>
  <dcterms:created xsi:type="dcterms:W3CDTF">2016-06-15T12:53:43Z</dcterms:created>
  <dcterms:modified xsi:type="dcterms:W3CDTF">2024-08-01T10:17:26Z</dcterms:modified>
</cp:coreProperties>
</file>