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DC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E62515-F74A-4BAF-BDD5-EAFFD10EDC78}" type="datetimeFigureOut">
              <a:rPr lang="en-GB" smtClean="0"/>
              <a:t>30/01/2025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D1CA7E-3F46-4AB0-9D19-457CEEF6CC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948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D1CA7E-3F46-4AB0-9D19-457CEEF6CC6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00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30/01/2025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30/01/2025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30/01/2025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30/01/2025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30/01/2025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30/01/2025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30/01/2025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30/01/2025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30/01/2025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30/01/2025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30/01/2025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8B05F-E206-4FF8-A1AC-8A3BE00EF632}" type="datetimeFigureOut">
              <a:rPr lang="en-GB" smtClean="0"/>
              <a:pPr/>
              <a:t>30/01/2025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://creativecommons.org/licenses/by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betologia logo.tif">
            <a:extLst>
              <a:ext uri="{FF2B5EF4-FFF2-40B4-BE49-F238E27FC236}">
                <a16:creationId xmlns:a16="http://schemas.microsoft.com/office/drawing/2014/main" id="{F163A3BE-B039-44D0-9D20-045F0631C36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165304"/>
            <a:ext cx="1675152" cy="4748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496" y="5301208"/>
            <a:ext cx="734481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Kowall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Rathmann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(2025) Diabetologia DOI 10.1007/s00125-025-06360-3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©The Authors 2025. Distributed under the terms of the CC BY 4.0 Attribution License (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http://creativecommons.org/licenses/by/4.0/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3528" y="260648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Marriage, risk of diabetes and benefits of couple-based intervention</a:t>
            </a:r>
            <a:endParaRPr lang="en-GB" sz="18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9B614E-10B8-D8BA-5DD5-76EB28BE5A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516" y="1683828"/>
            <a:ext cx="8712968" cy="3185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5991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</Words>
  <Application>Microsoft Office PowerPoint</Application>
  <PresentationFormat>On-screen Show (4:3)</PresentationFormat>
  <Paragraphs>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University of Bristol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bzxjn</dc:creator>
  <cp:lastModifiedBy>Deborah Bennett</cp:lastModifiedBy>
  <cp:revision>48</cp:revision>
  <dcterms:created xsi:type="dcterms:W3CDTF">2016-06-15T12:53:43Z</dcterms:created>
  <dcterms:modified xsi:type="dcterms:W3CDTF">2025-01-30T09:56:25Z</dcterms:modified>
</cp:coreProperties>
</file>