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6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30/01/2025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30/01/2025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6043354"/>
            <a:ext cx="7299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Kornum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06365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</a:t>
            </a:r>
            <a:r>
              <a:rPr lang="en-GB" sz="1200" dirty="0"/>
              <a:t>The Author(s), under exclusive licence to Springer-Verlag GmbH Germany, part of Springer Nature 2025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Overview of diabetic gastroenteropathy, highlighting its pan-alimentary nature and its pathophysiology, clinical presentation, assessment and management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C5682-6137-2AA8-3B76-85345B990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652" y="1415911"/>
            <a:ext cx="5878695" cy="418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27284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Simplified schematic overview of the pan-alimentary complications related to diabetic autonomic neuropathy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3C1183-815F-6E62-8B94-07FBF59E7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668" y="1476274"/>
            <a:ext cx="6102664" cy="39054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6B9A97-9DA5-8CEE-0766-CC7A02C937E1}"/>
              </a:ext>
            </a:extLst>
          </p:cNvPr>
          <p:cNvSpPr txBox="1"/>
          <p:nvPr/>
        </p:nvSpPr>
        <p:spPr>
          <a:xfrm>
            <a:off x="107504" y="6043354"/>
            <a:ext cx="7299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Kornum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06365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</a:t>
            </a:r>
            <a:r>
              <a:rPr lang="en-GB" sz="1200" dirty="0"/>
              <a:t>The Author(s), under exclusive licence to Springer-Verlag GmbH Germany, part of Springer Nature 2025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Pathophysiological disturbances in the stomach related to diabetic gastroenteropathy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0438A5-4FB6-AD73-C61D-C2E0D83C7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691" y="1340768"/>
            <a:ext cx="4018619" cy="40840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58E9AA-76A8-E99A-0EBB-AEB688839CBA}"/>
              </a:ext>
            </a:extLst>
          </p:cNvPr>
          <p:cNvSpPr txBox="1"/>
          <p:nvPr/>
        </p:nvSpPr>
        <p:spPr>
          <a:xfrm>
            <a:off x="107504" y="6043354"/>
            <a:ext cx="7299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Kornum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06365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</a:t>
            </a:r>
            <a:r>
              <a:rPr lang="en-GB" sz="1200" dirty="0"/>
              <a:t>The Author(s), under exclusive licence to Springer-Verlag GmbH Germany, part of Springer Nature 2025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92059-A004-699D-7399-461DBBE80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C00B19E-84D0-37D8-4F8E-E5FAF263D1D9}"/>
              </a:ext>
            </a:extLst>
          </p:cNvPr>
          <p:cNvSpPr txBox="1"/>
          <p:nvPr/>
        </p:nvSpPr>
        <p:spPr>
          <a:xfrm>
            <a:off x="395536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Diabetes-related pathophysiology potentially contributing to the development of diarrhoea</a:t>
            </a:r>
            <a:endParaRPr lang="en-GB" sz="2000" b="1" dirty="0"/>
          </a:p>
        </p:txBody>
      </p:sp>
      <p:pic>
        <p:nvPicPr>
          <p:cNvPr id="9" name="Picture 8" descr="diabetologia logo.tif">
            <a:extLst>
              <a:ext uri="{FF2B5EF4-FFF2-40B4-BE49-F238E27FC236}">
                <a16:creationId xmlns:a16="http://schemas.microsoft.com/office/drawing/2014/main" id="{51D9CED8-4271-D68A-2EF1-C026EB4C5CE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984D6C-C346-CEC4-33F1-24DD40991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112" y="1484784"/>
            <a:ext cx="5397777" cy="38355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1031D5-3548-A6E0-CA41-3D8D1B384D58}"/>
              </a:ext>
            </a:extLst>
          </p:cNvPr>
          <p:cNvSpPr txBox="1"/>
          <p:nvPr/>
        </p:nvSpPr>
        <p:spPr>
          <a:xfrm>
            <a:off x="107504" y="6043354"/>
            <a:ext cx="7299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Kornum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06365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</a:t>
            </a:r>
            <a:r>
              <a:rPr lang="en-GB" sz="1200" dirty="0"/>
              <a:t>The Author(s), under exclusive licence to Springer-Verlag GmbH Germany, part of Springer Nature 2025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2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On-screen Show (4:3)</PresentationFormat>
  <Paragraphs>13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50</cp:revision>
  <dcterms:created xsi:type="dcterms:W3CDTF">2016-06-15T12:53:43Z</dcterms:created>
  <dcterms:modified xsi:type="dcterms:W3CDTF">2025-01-30T10:53:39Z</dcterms:modified>
</cp:coreProperties>
</file>