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61" r:id="rId3"/>
    <p:sldId id="262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A7119-80E6-D120-6C30-04F5DD676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7E4968-676D-059E-1317-097A6A94B5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DEEBED-F31C-C7A2-6A1B-DF82D4A51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2AA7C9-D325-D45F-22B7-06472268D5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949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7FD9B-DAF5-247F-DB5B-465BDDCE8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8F253E-FC05-5442-56C4-9E7A61A13F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021D9B-BA59-9B06-0377-C478294016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1129C6-D306-C9F6-4510-E0BAEE64D8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574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10/06/2025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10/06/2025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doi.org/10.1038/s41574-024-01045-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doi.org/10.1210/er.2018-0015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984" y="5478648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Evans-Molina et al (2025) Diabetologia DOI 10.1007/s00125-025-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06462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American Diabetes Association and the European Association for the Study of Diabetes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alibri"/>
              </a:rPr>
              <a:t>Distributed under the terms of the CC-BY-NC 4.0 Attribution Licence (http://creativecommons.org/licenses/by-nc/4.0/)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Type 1 diabetes development in at-risk individuals</a:t>
            </a:r>
            <a:endParaRPr lang="en-GB" sz="1800" b="1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C067FFB-A7C7-4FFD-DA85-6B925FC7B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4591" y="764704"/>
            <a:ext cx="2390841" cy="509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711E9-6DE2-6CF7-6196-C7DF6499B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C61D86F7-EDB1-478B-4A84-61CFD0D1D88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BDEC02-3FA5-8AD0-D6C3-9460403B095F}"/>
              </a:ext>
            </a:extLst>
          </p:cNvPr>
          <p:cNvSpPr txBox="1"/>
          <p:nvPr/>
        </p:nvSpPr>
        <p:spPr>
          <a:xfrm>
            <a:off x="80984" y="5445224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Evans-Molina et al (2025) Diabetologia DOI 10.1007/s00125-025-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06462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-y </a:t>
            </a:r>
          </a:p>
          <a:p>
            <a:pPr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</a:t>
            </a:r>
            <a:r>
              <a:rPr lang="en-GB" sz="1200" dirty="0"/>
              <a:t> Springer Nature Limited 2024. Adapted from Lernmark et al (2025) </a:t>
            </a:r>
            <a:r>
              <a:rPr lang="en-GB" sz="1200" i="1" dirty="0"/>
              <a:t>Nat Rev Endocrinol </a:t>
            </a:r>
            <a:r>
              <a:rPr lang="en-GB" sz="1200" dirty="0"/>
              <a:t>21, 154–165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 (</a:t>
            </a:r>
            <a:r>
              <a:rPr lang="en-GB" sz="1200" b="0" i="0" dirty="0">
                <a:solidFill>
                  <a:srgbClr val="222222"/>
                </a:solidFill>
                <a:effectLst/>
                <a:latin typeface="-apple-system"/>
                <a:hlinkClick r:id="rId4"/>
              </a:rPr>
              <a:t>https://doi.org/10.1038/s41574-024-01045-0</a:t>
            </a:r>
            <a:r>
              <a:rPr lang="en-GB" sz="1200" b="0" i="0" dirty="0">
                <a:solidFill>
                  <a:srgbClr val="222222"/>
                </a:solidFill>
                <a:effectLst/>
                <a:latin typeface="-apple-system"/>
              </a:rPr>
              <a:t>) with permission from Springer Nature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26ADF6-535A-EA42-997D-A327E592FE3B}"/>
              </a:ext>
            </a:extLst>
          </p:cNvPr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Incidence rates of IAA and GADA islet autoantibodies at seroconversion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8BEE09-2A74-B75A-7955-B6A2129E1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2" y="1340768"/>
            <a:ext cx="9144000" cy="371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31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5B2C4-A010-698F-4C42-723D92922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88772C83-AC70-B910-0D34-043BFABA871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69FCD5-F71C-16D7-77F3-B1488750C4E8}"/>
              </a:ext>
            </a:extLst>
          </p:cNvPr>
          <p:cNvSpPr txBox="1"/>
          <p:nvPr/>
        </p:nvSpPr>
        <p:spPr>
          <a:xfrm>
            <a:off x="91230" y="5535718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Evans-Molina et al (2025) Diabetologia DOI 10.1007/s00125-025-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06462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© 2019 Endocrine Society. Adapted in part from Rickels and Robertson (2019) </a:t>
            </a:r>
            <a:r>
              <a:rPr lang="en-GB" sz="1200" i="1" dirty="0"/>
              <a:t>Endocrine Reviews </a:t>
            </a:r>
            <a:r>
              <a:rPr lang="en-GB" sz="1200" dirty="0"/>
              <a:t>40(2) 631–668 (</a:t>
            </a:r>
            <a:r>
              <a:rPr lang="en-GB" sz="1200" b="0" i="0" u="none" strike="noStrike" dirty="0">
                <a:solidFill>
                  <a:srgbClr val="006FB7"/>
                </a:solidFill>
                <a:effectLst/>
                <a:latin typeface="Source Sans Pro" panose="020B0503030403020204" pitchFamily="34" charset="0"/>
                <a:hlinkClick r:id="rId4"/>
              </a:rPr>
              <a:t>https://doi.org/10.1210/er.2018-00154</a:t>
            </a:r>
            <a:r>
              <a:rPr lang="en-GB" sz="1200" b="0" i="0" u="none" strike="noStrike" dirty="0">
                <a:solidFill>
                  <a:srgbClr val="006FB7"/>
                </a:solidFill>
                <a:effectLst/>
                <a:latin typeface="Source Sans Pro" panose="020B0503030403020204" pitchFamily="34" charset="0"/>
              </a:rPr>
              <a:t>) </a:t>
            </a:r>
            <a:r>
              <a:rPr lang="en-GB" sz="1200" dirty="0"/>
              <a:t>with permission from Oxford University Press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A3AAF4-B0A6-7E48-4521-34ECD26C1B99}"/>
              </a:ext>
            </a:extLst>
          </p:cNvPr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The impact of heterogeneity on type 1 diabetes therapies</a:t>
            </a:r>
            <a:endParaRPr lang="en-GB" sz="18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6F78F4-62F4-EC2F-8EF6-D7B407863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195" y="908720"/>
            <a:ext cx="7725610" cy="476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674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Microsoft Office PowerPoint</Application>
  <PresentationFormat>On-screen Show (4:3)</PresentationFormat>
  <Paragraphs>20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-apple-system</vt:lpstr>
      <vt:lpstr>Arial</vt:lpstr>
      <vt:lpstr>Calibri</vt:lpstr>
      <vt:lpstr>Source Sans Pro</vt:lpstr>
      <vt:lpstr>Office Theme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Editorial Office</cp:lastModifiedBy>
  <cp:revision>56</cp:revision>
  <dcterms:created xsi:type="dcterms:W3CDTF">2016-06-15T12:53:43Z</dcterms:created>
  <dcterms:modified xsi:type="dcterms:W3CDTF">2025-06-10T09:54:31Z</dcterms:modified>
</cp:coreProperties>
</file>