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6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29/07/2025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5445224"/>
            <a:ext cx="70567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Misra (2025) Diabetologia DOI 10.1007/s00125-025-06513-4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Schematic diagram illustrating how ethnicity can impact type 2 diabetes risk and outcomes across the life course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4A57C7-7416-6086-3E70-DD51A5547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2696" y="1068038"/>
            <a:ext cx="6218609" cy="466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5751926"/>
            <a:ext cx="71287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Misra (2025)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DOI 10.1007/s00125-025-06513-4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Schematic diagram illustrating common sub-phenotypes of type 2 diabetes and which ethnic groups they predominate in</a:t>
            </a:r>
            <a:endParaRPr lang="en-GB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BEFEAA-08F6-5A66-840C-2F7356DA3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026" y="1078055"/>
            <a:ext cx="5725949" cy="46552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5710469"/>
            <a:ext cx="7017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Misra (2025)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DOI 10.1007/s00125-025-06513-4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188640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Conceptual models for how ethnicity could be incorporated into precision medicine tools</a:t>
            </a:r>
            <a:endParaRPr lang="en-GB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7A2E96-1C9D-2EF4-2D7B-63667981D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38" y="980728"/>
            <a:ext cx="742792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6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On-screen Show (4:3)</PresentationFormat>
  <Paragraphs>14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49</cp:revision>
  <dcterms:created xsi:type="dcterms:W3CDTF">2016-06-15T12:53:43Z</dcterms:created>
  <dcterms:modified xsi:type="dcterms:W3CDTF">2025-07-29T08:54:49Z</dcterms:modified>
</cp:coreProperties>
</file>