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06/11/2025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06/11/2025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1344" y="5215547"/>
            <a:ext cx="71553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Wong et al (2025) Diabetologia DOI 10.1007/s00125-025-06579-0 </a:t>
            </a:r>
          </a:p>
          <a:p>
            <a:pPr lvl="0">
              <a:defRPr/>
            </a:pPr>
            <a:r>
              <a:rPr lang="en-GB" sz="1200" dirty="0">
                <a:solidFill>
                  <a:prstClr val="black"/>
                </a:solidFill>
              </a:rPr>
              <a:t>(a) Adapted from Insel et al (https:doi/org/10.2337/dc15-1419) under </a:t>
            </a:r>
            <a:r>
              <a:rPr lang="en-US" sz="1200" dirty="0">
                <a:solidFill>
                  <a:prstClr val="black"/>
                </a:solidFill>
              </a:rPr>
              <a:t>the terms of the Creative Commons CC BY License</a:t>
            </a:r>
            <a:r>
              <a:rPr lang="en-GB" sz="1200" dirty="0">
                <a:solidFill>
                  <a:prstClr val="black"/>
                </a:solidFill>
              </a:rPr>
              <a:t>. (b) 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984" y="146797"/>
            <a:ext cx="8712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(a) Incidence of autoimmune diabetes in NOD mice and (b) current staging of type 1 diabetes in humans based on autoantibodies and glucose abnormalities</a:t>
            </a:r>
            <a:endParaRPr lang="en-GB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7D4446-78C1-8680-0575-B731E0134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2038400"/>
            <a:ext cx="3096344" cy="22444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EEA196-D7C2-FA8E-4A95-111BC1168A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5896" y="1452053"/>
            <a:ext cx="5184576" cy="34171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EC86D1-0CCF-4302-B925-F3A979F0AA78}"/>
              </a:ext>
            </a:extLst>
          </p:cNvPr>
          <p:cNvSpPr txBox="1"/>
          <p:nvPr/>
        </p:nvSpPr>
        <p:spPr>
          <a:xfrm>
            <a:off x="95904" y="1819563"/>
            <a:ext cx="2984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629974-CEF4-39D1-B736-672B258973D1}"/>
              </a:ext>
            </a:extLst>
          </p:cNvPr>
          <p:cNvSpPr txBox="1"/>
          <p:nvPr/>
        </p:nvSpPr>
        <p:spPr>
          <a:xfrm>
            <a:off x="3509400" y="1002214"/>
            <a:ext cx="3097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GB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0080" y="5503783"/>
            <a:ext cx="712879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lvl="0"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Wong et al (2025) Diabetologia DOI 10.1007/s00125-025-</a:t>
            </a:r>
            <a:r>
              <a:rPr lang="en-GB" dirty="0">
                <a:solidFill>
                  <a:prstClr val="black"/>
                </a:solidFill>
              </a:rPr>
              <a:t>06579-0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©The Authors 2025. Distributed under the terms of the CC BY 4.0 Attribution License (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http://creativecommons.org/licenses/by/4.0/</a:t>
            </a: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(a)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Image courtesy of Irene Visintin, Yale University;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(b) image courtesy of Pia Leete, Exeter University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en-GB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96104" y="127706"/>
            <a:ext cx="8712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(a) Development of insulitis in NOD mice and (b) insulitis in human type 1 diabetes demonstrated by immunofluorescence staining of an islet (red, insulin; yellow CD45) from an adult donor recently diagnosed with type 1 diabetes</a:t>
            </a:r>
            <a:endParaRPr lang="en-GB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60AE90-0019-1BD4-5600-282603F935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628800"/>
            <a:ext cx="4533979" cy="26642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815332-A9CD-A49E-262A-869E6BC987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6339" y="1592050"/>
            <a:ext cx="4161045" cy="31498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211</Words>
  <Application>Microsoft Office PowerPoint</Application>
  <PresentationFormat>On-screen Show (4:3)</PresentationFormat>
  <Paragraphs>13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55</cp:revision>
  <dcterms:created xsi:type="dcterms:W3CDTF">2016-06-15T12:53:43Z</dcterms:created>
  <dcterms:modified xsi:type="dcterms:W3CDTF">2025-11-06T11:11:20Z</dcterms:modified>
</cp:coreProperties>
</file>