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880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22/10/2025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5633372"/>
            <a:ext cx="72204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Bailey (2025) Diabetologia DOI 10.1007/s00125-025-06581-6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Adapted from Bailey et al (2016) with permission (http://dx.doi.org/10.1016/S2213-8587(15)00462-3)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Sites of action of currently available and potential future glucose-lowering agents for use in the management of type 2 diabetes</a:t>
            </a:r>
            <a:endParaRPr lang="en-GB" sz="1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AFE488-96A2-53E4-070D-554344035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539" y="1042357"/>
            <a:ext cx="4906923" cy="490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49</cp:revision>
  <dcterms:created xsi:type="dcterms:W3CDTF">2016-06-15T12:53:43Z</dcterms:created>
  <dcterms:modified xsi:type="dcterms:W3CDTF">2025-10-22T11:00:55Z</dcterms:modified>
</cp:coreProperties>
</file>