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0" r:id="rId2"/>
    <p:sldId id="256" r:id="rId3"/>
    <p:sldId id="262" r:id="rId4"/>
    <p:sldId id="263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84" y="10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12/11/2025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12/11/2025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creativecommons.org/licenses/by/4.0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creativecommons.org/licenses/by/4.0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creativecommons.org/licenses/by/4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2552" y="5445224"/>
            <a:ext cx="698477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lvl="0">
              <a:defRPr/>
            </a:pPr>
            <a:r>
              <a:rPr lang="en-GB" dirty="0" err="1"/>
              <a:t>Stenvinkel</a:t>
            </a:r>
            <a:r>
              <a:rPr lang="en-GB" dirty="0"/>
              <a:t>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 al (2025) Diabetologia DOI 10.1007/s00125-025-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06611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-3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2025.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Insights from nature elucidate the interplay between water metabolism, vasopressin and obesity</a:t>
            </a:r>
            <a:endParaRPr lang="en-GB" sz="18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EC8A24-D8BE-A63C-D1DB-B21B703BFD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5696" y="1183568"/>
            <a:ext cx="5267478" cy="4490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51520" y="272842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Long-lived organisms with negligible senescence provide valuable insights for </a:t>
            </a:r>
            <a:r>
              <a:rPr lang="en-US" b="1" dirty="0" err="1"/>
              <a:t>geroscience</a:t>
            </a:r>
            <a:endParaRPr lang="en-GB" b="1" dirty="0"/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2DD10B9-0282-6407-02DB-D95AE4F06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3411" y="908720"/>
            <a:ext cx="5237178" cy="48347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A274342-89E0-18AA-E209-461215D7B1AB}"/>
              </a:ext>
            </a:extLst>
          </p:cNvPr>
          <p:cNvSpPr txBox="1"/>
          <p:nvPr/>
        </p:nvSpPr>
        <p:spPr>
          <a:xfrm>
            <a:off x="232552" y="5445224"/>
            <a:ext cx="698477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lvl="0">
              <a:defRPr/>
            </a:pPr>
            <a:r>
              <a:rPr lang="en-GB" dirty="0" err="1"/>
              <a:t>Stenvinkel</a:t>
            </a:r>
            <a:r>
              <a:rPr lang="en-GB" dirty="0"/>
              <a:t>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 al (2025) Diabetologia DOI 10.1007/s00125-025-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06611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-3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2025.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5536" y="332656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Hibernation provides a unique physiological model for developing therapeutic strategies against metabolic and degenerative diseases</a:t>
            </a:r>
            <a:endParaRPr lang="en-GB" b="1" dirty="0"/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B49131-E49D-DBEC-718D-DCA06C9F4D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780" y="1700808"/>
            <a:ext cx="8532440" cy="32890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F886A36-449F-5CE4-8350-7A0E347176D6}"/>
              </a:ext>
            </a:extLst>
          </p:cNvPr>
          <p:cNvSpPr txBox="1"/>
          <p:nvPr/>
        </p:nvSpPr>
        <p:spPr>
          <a:xfrm>
            <a:off x="232552" y="5445224"/>
            <a:ext cx="698477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lvl="0">
              <a:defRPr/>
            </a:pPr>
            <a:r>
              <a:rPr lang="en-GB" dirty="0" err="1"/>
              <a:t>Stenvinkel</a:t>
            </a:r>
            <a:r>
              <a:rPr lang="en-GB" dirty="0"/>
              <a:t>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 al (2025) Diabetologia DOI 10.1007/s00125-025-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06611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-3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2025.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55960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150D0-45DE-C00D-0942-34EFD49D2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A304108-378A-C649-6355-0DEC5F9107C9}"/>
              </a:ext>
            </a:extLst>
          </p:cNvPr>
          <p:cNvSpPr txBox="1"/>
          <p:nvPr/>
        </p:nvSpPr>
        <p:spPr>
          <a:xfrm>
            <a:off x="395536" y="332656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Natural models of resilience: lessons from evolution for environmental health and longevity</a:t>
            </a:r>
            <a:endParaRPr lang="en-GB" b="1" dirty="0"/>
          </a:p>
        </p:txBody>
      </p:sp>
      <p:pic>
        <p:nvPicPr>
          <p:cNvPr id="9" name="Picture 8" descr="diabetologia logo.tif">
            <a:extLst>
              <a:ext uri="{FF2B5EF4-FFF2-40B4-BE49-F238E27FC236}">
                <a16:creationId xmlns:a16="http://schemas.microsoft.com/office/drawing/2014/main" id="{E771E59A-192C-E599-0F88-8C2FB53785B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9F0701-221C-41F2-EA8B-514FC0F5B8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4610" y="1117046"/>
            <a:ext cx="4874779" cy="46239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D6FEA33-B03E-3569-6BEB-7DDF9DE319DE}"/>
              </a:ext>
            </a:extLst>
          </p:cNvPr>
          <p:cNvSpPr txBox="1"/>
          <p:nvPr/>
        </p:nvSpPr>
        <p:spPr>
          <a:xfrm>
            <a:off x="232552" y="5445224"/>
            <a:ext cx="698477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lvl="0">
              <a:defRPr/>
            </a:pPr>
            <a:r>
              <a:rPr lang="en-GB" dirty="0" err="1"/>
              <a:t>Stenvinkel</a:t>
            </a:r>
            <a:r>
              <a:rPr lang="en-GB" dirty="0"/>
              <a:t>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 al (2025) Diabetologia DOI 10.1007/s00125-025-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06611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-3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2025.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532722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212</Words>
  <Application>Microsoft Office PowerPoint</Application>
  <PresentationFormat>On-screen Show (4:3)</PresentationFormat>
  <Paragraphs>21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Editorial Office</cp:lastModifiedBy>
  <cp:revision>50</cp:revision>
  <dcterms:created xsi:type="dcterms:W3CDTF">2016-06-15T12:53:43Z</dcterms:created>
  <dcterms:modified xsi:type="dcterms:W3CDTF">2025-11-12T16:12:26Z</dcterms:modified>
</cp:coreProperties>
</file>