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214" y="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20/11/2025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20/11/2025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0984" y="5448706"/>
            <a:ext cx="72993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Highton et al (2025) Diabetologia DOI 10.1007/s00125-025-06617-x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Factors influencing medication adherence in type 2 diabetes</a:t>
            </a:r>
            <a:endParaRPr lang="en-GB" sz="1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0B24FB-3E73-0DAF-8536-CF56ABFAB8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161" y="980728"/>
            <a:ext cx="4693103" cy="470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272842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Intervention strategies to improve medication adherence in type 2 diabetes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98F005-A21F-9D38-A674-3D48FD865F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726" y="980728"/>
            <a:ext cx="4650549" cy="4680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AD2098-31DC-5321-C3AE-09F5A36BF1F3}"/>
              </a:ext>
            </a:extLst>
          </p:cNvPr>
          <p:cNvSpPr txBox="1"/>
          <p:nvPr/>
        </p:nvSpPr>
        <p:spPr>
          <a:xfrm>
            <a:off x="107504" y="5448706"/>
            <a:ext cx="729932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Highton et al (2025) Diabetologia DOI 10.1007/s00125-025-06617-x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On-screen Show (4:3)</PresentationFormat>
  <Paragraphs>11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48</cp:revision>
  <dcterms:created xsi:type="dcterms:W3CDTF">2016-06-15T12:53:43Z</dcterms:created>
  <dcterms:modified xsi:type="dcterms:W3CDTF">2025-11-20T14:29:29Z</dcterms:modified>
</cp:coreProperties>
</file>