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1" r:id="rId2"/>
    <p:sldId id="26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2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10/04/2026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A3820-354E-1E3B-3ACA-54D9BDD3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F7D106-3553-9B59-2F65-39E438320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FA74A-3EA2-8B8D-6D55-410A4B3D4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17420-5CA2-9DED-45BD-C622C191B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55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10/04/2026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67C49-843A-8503-089F-E6D0D275E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08E4BFBF-A0BA-F455-6FC3-C414EBBAAD5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BB7D29-1CCA-970F-F2AA-07387DC21599}"/>
              </a:ext>
            </a:extLst>
          </p:cNvPr>
          <p:cNvSpPr txBox="1"/>
          <p:nvPr/>
        </p:nvSpPr>
        <p:spPr>
          <a:xfrm>
            <a:off x="107504" y="5542216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Segev and </a:t>
            </a:r>
            <a:r>
              <a:rPr lang="en-GB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Mouzaki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06724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The Author(s), under exclusive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licence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Springer-Verlag GmbH Germany, part of Springer Nature 2026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421047-393F-08C6-1254-335ED5621E65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Similarities and differences between </a:t>
            </a:r>
            <a:r>
              <a:rPr lang="en-US" sz="1800" b="1" dirty="0" err="1"/>
              <a:t>paediatric</a:t>
            </a:r>
            <a:r>
              <a:rPr lang="en-US" sz="1800" b="1" dirty="0"/>
              <a:t> and adult MASLD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3DEA74-9255-BFBA-2E8E-023FF24D6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226" y="1099134"/>
            <a:ext cx="5243547" cy="44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8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Summary of the variable influences that lead to the development and progression of </a:t>
            </a:r>
            <a:r>
              <a:rPr lang="en-US" sz="1800" b="1" dirty="0" err="1"/>
              <a:t>paediatric</a:t>
            </a:r>
            <a:r>
              <a:rPr lang="en-US" sz="1800" b="1" dirty="0"/>
              <a:t> MASLD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D3CF58-769F-6B1E-6292-F8F7829FD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647" y="1268760"/>
            <a:ext cx="4956705" cy="44932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9B071C-18DC-FF7F-4CFC-5724A71B1F31}"/>
              </a:ext>
            </a:extLst>
          </p:cNvPr>
          <p:cNvSpPr txBox="1"/>
          <p:nvPr/>
        </p:nvSpPr>
        <p:spPr>
          <a:xfrm>
            <a:off x="107504" y="5561364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Segev and </a:t>
            </a:r>
            <a:r>
              <a:rPr lang="en-GB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Mouzaki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06724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-3 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Editorial Office</cp:lastModifiedBy>
  <cp:revision>50</cp:revision>
  <dcterms:created xsi:type="dcterms:W3CDTF">2016-06-15T12:53:43Z</dcterms:created>
  <dcterms:modified xsi:type="dcterms:W3CDTF">2026-04-10T13:17:38Z</dcterms:modified>
</cp:coreProperties>
</file>