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3" r:id="rId3"/>
    <p:sldId id="26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20/05/2026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06F25-8DE2-2DC9-4A52-3CEF1308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5EAD75-27B2-C504-E1F6-6B14EAB51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EA29C-A736-E0B7-16F3-2FC4381AA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BB31F-EA30-2C15-C5CD-BA1A8C401D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930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1D80A-7CFC-7DAD-E9C8-886D78921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DB1078-5C69-B16B-2D7D-002375CDD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2C2A9-6415-D42C-81B5-8EBEF2DEE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75E61-7C22-BA64-D33F-27F438FCF3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836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20/05/2026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984" y="5301208"/>
            <a:ext cx="7299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Bulk et al (2026) Diabetologia DOI 10.1007/s00125-026-06755-w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  <a:r>
              <a:rPr lang="en-US" sz="1200" dirty="0">
                <a:solidFill>
                  <a:prstClr val="black"/>
                </a:solidFill>
                <a:latin typeface="Calibri"/>
              </a:rPr>
              <a:t>Central 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mage in (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adapted from Sakano et al (https://doi.org/10.1016/j.neuron.2010.07.003) with permission from Elsevier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Visualisation of the similarities and differences between the olfactory systems in mice and humans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38C939-790F-62CA-BAEC-526E34F4E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1676" y="836711"/>
            <a:ext cx="4340648" cy="49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9D486-0503-F262-D23C-3916FD897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CD30FA5-B17B-ECEE-B9CE-96260CE739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C10353-5925-E9A0-95CC-5EB34F64B53E}"/>
              </a:ext>
            </a:extLst>
          </p:cNvPr>
          <p:cNvSpPr txBox="1"/>
          <p:nvPr/>
        </p:nvSpPr>
        <p:spPr>
          <a:xfrm>
            <a:off x="179512" y="5448706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Bulk et al (2026) Diabetologia DOI 10.1007/s00125-026-06755-w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69E59E-F423-91D7-605F-A7D6D71FF046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Influence of obesity and type 2 diabetes on the olfactory system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C561A-E615-9097-7B15-6CB10D029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718" y="768213"/>
            <a:ext cx="5160564" cy="49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8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C5615-5263-CD3A-8D88-6B189F3E7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BCE0C398-5847-DB93-6EF2-32E010C4D7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302C7C-548D-41B2-6047-B37054E09D52}"/>
              </a:ext>
            </a:extLst>
          </p:cNvPr>
          <p:cNvSpPr txBox="1"/>
          <p:nvPr/>
        </p:nvSpPr>
        <p:spPr>
          <a:xfrm>
            <a:off x="146360" y="5448706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Bulk et al (2026) Diabetologia DOI 10.1007/s00125-026-06755-w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6B39D-D0A9-898D-EAC5-BC1ABEC9248C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olfactory system as a therapeutic target in metabolic disease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9A4595-B2B3-1F82-F665-426B7C487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021" y="1124744"/>
            <a:ext cx="6441959" cy="432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78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Office PowerPoint</Application>
  <PresentationFormat>On-screen Show (4:3)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51</cp:revision>
  <dcterms:created xsi:type="dcterms:W3CDTF">2016-06-15T12:53:43Z</dcterms:created>
  <dcterms:modified xsi:type="dcterms:W3CDTF">2026-05-20T15:31:40Z</dcterms:modified>
</cp:coreProperties>
</file>