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D739D-9DB2-1A54-A872-D36108598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28DE3E-0EB9-AC02-D091-16DA754D2D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2A122-CC70-1957-2FD0-419A3587E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89652-076E-B89B-443E-EC5D56C406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611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E0E03-A06C-3BC0-37B1-AE48BBF36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3173FD-E4A7-344A-E572-A098B93D6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792C1-F29F-3C83-BE30-2A41F88C7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2937B-7333-AEDA-3FAC-CC0960E388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52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27/05/2026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creativecommons.org/licenses/by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24" y="5520714"/>
            <a:ext cx="73613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Bilson and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Yaghootkar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 Diabetologia DOI 10.1007/s00125-026-06759-6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Distinct biological pathways leading to hepatic steatosis and their differential associations with metabolic and clinical outcomes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7AA0F1-7D83-A1B3-EECB-0027A219B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3110" y="1065897"/>
            <a:ext cx="5497780" cy="466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F455F-E765-98BF-0EA7-2DFA890F0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B817D06F-9D5E-57D8-4D7F-10FA3BADEB6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BA0A14-C84D-758A-0A27-92E279A08287}"/>
              </a:ext>
            </a:extLst>
          </p:cNvPr>
          <p:cNvSpPr txBox="1"/>
          <p:nvPr/>
        </p:nvSpPr>
        <p:spPr>
          <a:xfrm>
            <a:off x="18924" y="5520714"/>
            <a:ext cx="73613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Bilson and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Yaghootkar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 Diabetologia DOI 10.1007/s00125-026-06759-6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DDFFC1-638F-0725-FE1E-709EE9D15B19}"/>
              </a:ext>
            </a:extLst>
          </p:cNvPr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Effects of MASLD risk (or liver fat-increasing) alleles on cardiometabolic and liver-related traits derived from the Gene ATLAS web tool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197E0D-EE17-0DBA-D9DF-DEED6C7FA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034" y="1179516"/>
            <a:ext cx="5765932" cy="462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6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A8720-EF87-5952-D4DA-1C71485E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ADC3886-013B-4C43-FE1E-0005055E150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E1E6A6-99D3-DE64-098A-08393E630115}"/>
              </a:ext>
            </a:extLst>
          </p:cNvPr>
          <p:cNvSpPr txBox="1"/>
          <p:nvPr/>
        </p:nvSpPr>
        <p:spPr>
          <a:xfrm>
            <a:off x="18924" y="5520714"/>
            <a:ext cx="73613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Bilson and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Yaghootkar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 Diabetologia DOI 10.1007/s00125-026-06759-6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CB9BCB-E745-0B11-1C16-931B71D6C970}"/>
              </a:ext>
            </a:extLst>
          </p:cNvPr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Mechanism-informed precision framework for MASLD risk stratification in people with diabetes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2E6573-3526-63A1-4500-B61E9597E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5773" y="844417"/>
            <a:ext cx="3812455" cy="496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51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51</cp:revision>
  <dcterms:created xsi:type="dcterms:W3CDTF">2016-06-15T12:53:43Z</dcterms:created>
  <dcterms:modified xsi:type="dcterms:W3CDTF">2026-05-27T15:18:31Z</dcterms:modified>
</cp:coreProperties>
</file>