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2" r:id="rId2"/>
    <p:sldId id="263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E85B0-3AE0-3AE3-D200-B0FC8C1A8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F3F84-D899-9B99-C476-9BE4259783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24E53-9F95-0A8D-CB04-E30725A9E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802D3-DF2F-8219-995A-3BA24A05F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636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16E35-7792-291A-FA16-E9813B81A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E61788-F28B-BBA3-62A0-E00181D39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B3A585-AA5E-E75F-7ECB-E0BAEE810F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9B9B6-33D2-3A47-BE18-BF9D82DBD2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238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13A02-1F75-F801-CC06-CEE8FFAB6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3E74AB-C622-0379-3FDB-2008A9B76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6BC979-286D-2B64-BEE2-C58B0C624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447B89-7359-C7D5-1DFC-26D65B0072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079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29/05/2026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creativecommons.org/licenses/by/4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E78DC-763A-0CF7-3245-91FB37719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2BD4AD4-FE55-4509-39A6-A6EFEFB14F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FEF0E9-5467-2B51-40AC-626ABD2F64C3}"/>
              </a:ext>
            </a:extLst>
          </p:cNvPr>
          <p:cNvSpPr txBox="1"/>
          <p:nvPr/>
        </p:nvSpPr>
        <p:spPr>
          <a:xfrm>
            <a:off x="38896" y="5448706"/>
            <a:ext cx="7200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lang="en-GB" dirty="0"/>
              <a:t>Stener-Victorin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 (2026) Diabetologia DOI 10.1007/s00125-026-06761-y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C2A19-3162-19BD-80D7-F78FB3DF3A69}"/>
              </a:ext>
            </a:extLst>
          </p:cNvPr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Conceptual framework linking female reproductive stages with insulin resistance, MASLD, diabetes and cardiometabolic risk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8898F8-1FAA-D704-FF0D-917EC4765E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823" y="1103572"/>
            <a:ext cx="5484355" cy="470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36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255A2-BB6C-8D64-2C75-831228F48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06C60023-D956-F4D7-2453-329A5CA5060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DEFB14-CF43-7BDF-C8E6-78020578B6E4}"/>
              </a:ext>
            </a:extLst>
          </p:cNvPr>
          <p:cNvSpPr txBox="1"/>
          <p:nvPr/>
        </p:nvSpPr>
        <p:spPr>
          <a:xfrm>
            <a:off x="35496" y="5448706"/>
            <a:ext cx="7200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lang="en-GB" dirty="0"/>
              <a:t>Stener-Victorin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 (2026) Diabetologia DOI 10.1007/s00125-026-</a:t>
            </a:r>
            <a:r>
              <a:rPr lang="en-GB" dirty="0">
                <a:solidFill>
                  <a:prstClr val="black"/>
                </a:solidFill>
              </a:rPr>
              <a:t>06761-y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F1D22F-AA21-88C9-ED19-FBEB7775375D}"/>
              </a:ext>
            </a:extLst>
          </p:cNvPr>
          <p:cNvSpPr txBox="1"/>
          <p:nvPr/>
        </p:nvSpPr>
        <p:spPr>
          <a:xfrm>
            <a:off x="323528" y="26064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/>
              <a:t>Conceptual schematic illustrating how insulin resistance with compensatory </a:t>
            </a:r>
            <a:r>
              <a:rPr lang="en-GB" sz="1800" b="1" dirty="0" err="1"/>
              <a:t>hyperinsulinaemia</a:t>
            </a:r>
            <a:r>
              <a:rPr lang="en-GB" sz="1800" b="1" dirty="0"/>
              <a:t> acts as a central hub linking hyperandrogenism, adipose tissue dysfunction and hepatic steatosis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79265E-20C1-5056-CA41-252D9091CB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316" y="1340768"/>
            <a:ext cx="5909368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64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C8FDC-DDA5-D318-5493-D6399F5BC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4F83F35D-41F2-1D02-ADBD-303E3C72074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FCF414-F042-97AF-1AE3-E204D42E67F4}"/>
              </a:ext>
            </a:extLst>
          </p:cNvPr>
          <p:cNvSpPr txBox="1"/>
          <p:nvPr/>
        </p:nvSpPr>
        <p:spPr>
          <a:xfrm>
            <a:off x="107504" y="5448706"/>
            <a:ext cx="72728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lang="en-GB" dirty="0"/>
              <a:t>Stener-Victorin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 (2026) Diabetologia DOI 10.1007/s00125-026-</a:t>
            </a:r>
            <a:r>
              <a:rPr lang="en-GB" dirty="0">
                <a:solidFill>
                  <a:prstClr val="black"/>
                </a:solidFill>
              </a:rPr>
              <a:t>06761-y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6535D8-0F75-9BA1-578E-60A2937827BF}"/>
              </a:ext>
            </a:extLst>
          </p:cNvPr>
          <p:cNvSpPr txBox="1"/>
          <p:nvPr/>
        </p:nvSpPr>
        <p:spPr>
          <a:xfrm>
            <a:off x="323528" y="26064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Schematic overview of how patient-derived cells and clinical samples can be integrated with organotypic 3D culture </a:t>
            </a:r>
            <a:r>
              <a:rPr lang="en-US" sz="1800" b="1"/>
              <a:t>systems to </a:t>
            </a:r>
            <a:r>
              <a:rPr lang="en-US" sz="1800" b="1" dirty="0"/>
              <a:t>generate human-relevant models spanning the different stages of MASLD progression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C6B81D-67C1-D4CE-AC7B-E372FEA1AD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0876" y="1377485"/>
            <a:ext cx="5902249" cy="449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217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Deborah Bennett</cp:lastModifiedBy>
  <cp:revision>51</cp:revision>
  <dcterms:created xsi:type="dcterms:W3CDTF">2016-06-15T12:53:43Z</dcterms:created>
  <dcterms:modified xsi:type="dcterms:W3CDTF">2026-05-29T12:35:47Z</dcterms:modified>
</cp:coreProperties>
</file>