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61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09/06/2026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1625C-73E5-13B2-5044-B365E184D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69DE9F-E18F-5E13-96AA-91B629DAB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C2D405-93C9-7713-C40A-3B9886FED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A49D1-DE17-8918-D1CC-FFF42C25BC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9404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3F6E6-D203-AFDF-2E2A-A7D79FC8B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147D7C-BB2E-1C1E-79ED-E80361CE9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48625D-555B-C58F-B0F8-A10C0CDD5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8D3E6-14EB-5EC0-D40C-247C848BB3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242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09/06/2026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://creativecommons.org/licenses/by/4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creativecommons.org/licenses/by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5448706"/>
            <a:ext cx="70567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Gastaldelli et al (2026) Diabetologia DOI 10.1007/s00125-026-06744-7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Metabolic network linking substrate excess, peripheral and liver insulin resistance, inflammation and fibrosis in MASLD/MASH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160683-125C-07F0-89AC-84F3EC5F7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8060" y="1124744"/>
            <a:ext cx="4587881" cy="458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3B644-762D-9F49-9773-5493C6059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5C22F81-BE39-4DD0-BE5B-EE7C9FF2594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C0DEA8-4F69-060E-38CA-5DF3112B7547}"/>
              </a:ext>
            </a:extLst>
          </p:cNvPr>
          <p:cNvSpPr txBox="1"/>
          <p:nvPr/>
        </p:nvSpPr>
        <p:spPr>
          <a:xfrm>
            <a:off x="107504" y="5448706"/>
            <a:ext cx="70567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Gastaldelli et al (2026) Diabetologia DOI 10.1007/s00125-026-</a:t>
            </a:r>
            <a:r>
              <a:rPr lang="en-GB" dirty="0">
                <a:solidFill>
                  <a:prstClr val="black"/>
                </a:solidFill>
              </a:rPr>
              <a:t>06744-7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6FC6B4-849D-3FF6-47EC-2FE53B7B53F2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1" dirty="0"/>
              <a:t>Mechanisms of hepatic fibrogenesis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9E91EC-D7D5-FEE3-2BB8-FDEBAA2D84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9281" y="878706"/>
            <a:ext cx="4885438" cy="48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458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0C1C0-1EAA-33D1-C1F7-BA978F035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B84E9EF-E5E3-BCD0-8A4F-CA6AE956BE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8B30CB-8E40-D2C0-B0B0-429E26D94D3D}"/>
              </a:ext>
            </a:extLst>
          </p:cNvPr>
          <p:cNvSpPr txBox="1"/>
          <p:nvPr/>
        </p:nvSpPr>
        <p:spPr>
          <a:xfrm>
            <a:off x="107504" y="5448706"/>
            <a:ext cx="70567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lvl="0"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Gastaldelli et al (2026) Diabetologia DOI 10.1007/s00125-026-</a:t>
            </a:r>
            <a:r>
              <a:rPr lang="en-GB" dirty="0">
                <a:solidFill>
                  <a:prstClr val="black"/>
                </a:solidFill>
              </a:rPr>
              <a:t>06744-7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©The Authors 2026. 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04CAA9-AA45-0A55-9F3C-E92E2A6635B2}"/>
              </a:ext>
            </a:extLst>
          </p:cNvPr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Main direct and indirect targets for therapeutic modulation of liver dysfunction in MASLD/MASH</a:t>
            </a:r>
            <a:endParaRPr lang="en-GB" sz="18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D2E540-8AEE-E69A-3C09-2E45DCD5A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4409" y="1120233"/>
            <a:ext cx="4515183" cy="454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680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Deborah Bennett</cp:lastModifiedBy>
  <cp:revision>53</cp:revision>
  <dcterms:created xsi:type="dcterms:W3CDTF">2016-06-15T12:53:43Z</dcterms:created>
  <dcterms:modified xsi:type="dcterms:W3CDTF">2026-06-09T07:49:02Z</dcterms:modified>
</cp:coreProperties>
</file>