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0" r:id="rId2"/>
    <p:sldId id="263" r:id="rId3"/>
    <p:sldId id="264" r:id="rId4"/>
    <p:sldId id="265" r:id="rId5"/>
    <p:sldId id="266" r:id="rId6"/>
    <p:sldId id="267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9" d="100"/>
          <a:sy n="149" d="100"/>
        </p:scale>
        <p:origin x="119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135DE-4A97-C905-A627-617267384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FE2503-3D23-B150-D871-2FDF53212C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609D8B-A985-1244-7080-CB3D0A120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E5673B-E392-506F-2FC6-C581B0FDBD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03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456C7-C0EB-9487-EE41-B89FA16D7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9B37AF-6067-AA04-E61C-102F962994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130CA4-6E83-9FAA-5AE9-8CAC511C13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0AB9DB-77F9-2900-5789-6B50F24819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556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C2E48-E40F-B12B-BB59-7BEE396BE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147B79-802B-0701-F308-06F9C2F33C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9E8E4C-8A4F-FB9C-2F44-69648F109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4D9F0-3158-DE00-5499-4F65287E26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138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9521-3297-49BE-E1EC-4BD759FB6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5AA7BD-99B4-F0D2-1124-28F38B8FFD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3915DF-8B1A-AE12-BF9C-2D15194841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55D63-33FD-A0BF-9494-682E650C3F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771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6FDCC-7FBD-FCD2-BCE9-920765D5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85F56B-6341-78A7-5924-009A23182C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62A7A9-6928-918B-A3BE-18ADC9155E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21578-211D-7958-6A9C-C56B0E8FF3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434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18/06/2026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18/06/2026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18/06/2026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18/06/2026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18/06/2026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18/06/2026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18/06/2026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creativecommons.org/licenses/by/4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hyperlink" Target="http://creativecommons.org/licenses/by/4.0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346" y="5347451"/>
            <a:ext cx="68407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Müller et al (2026) Diabetologia DOI 10.1007/s00125-026-06782-7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Timeline of major milestones in structural islet imaging</a:t>
            </a:r>
            <a:endParaRPr lang="en-GB" sz="1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6E437A-DC57-4CC3-208C-5334A2EC91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2395840"/>
            <a:ext cx="8460432" cy="206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B354C-59F5-0D6B-E568-C449A91CA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0C2E10AD-8147-1307-DF46-C67B6B4FB87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93FF62-9239-3691-44E6-D21884B2CE72}"/>
              </a:ext>
            </a:extLst>
          </p:cNvPr>
          <p:cNvSpPr txBox="1"/>
          <p:nvPr/>
        </p:nvSpPr>
        <p:spPr>
          <a:xfrm>
            <a:off x="107504" y="5189052"/>
            <a:ext cx="71287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Müller et al (2026) Diabetologia DOI 10.1007/s00125-026-06782-7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 (b) 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Adapted from Peddie et al (https://doi.org/10.1038/s43586-022-00131-9) under a CC BY 4.0 license (https://creativecommons.org/licenses/by/4.0/)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0AE5F9-A8B9-3BAB-EC1B-37B2EE2A653F}"/>
              </a:ext>
            </a:extLst>
          </p:cNvPr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(a) Overview of electron microscopy techniques for islet imaging </a:t>
            </a:r>
            <a:r>
              <a:rPr lang="en-US" b="1" dirty="0"/>
              <a:t>and (b) resolution and volume of different volume electron microscopy (</a:t>
            </a:r>
            <a:r>
              <a:rPr lang="en-US" b="1" dirty="0" err="1"/>
              <a:t>vEM</a:t>
            </a:r>
            <a:r>
              <a:rPr lang="en-US" b="1" dirty="0"/>
              <a:t>) methods. </a:t>
            </a:r>
            <a:endParaRPr lang="en-GB" sz="18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4E429B-0A49-F20B-26BA-5267547597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539" y="1412776"/>
            <a:ext cx="8720922" cy="34812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21D686D-E3A9-22DC-B3BD-767ACE0D5250}"/>
              </a:ext>
            </a:extLst>
          </p:cNvPr>
          <p:cNvSpPr txBox="1"/>
          <p:nvPr/>
        </p:nvSpPr>
        <p:spPr>
          <a:xfrm>
            <a:off x="251520" y="4941168"/>
            <a:ext cx="489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Yellow, transmission electron </a:t>
            </a:r>
            <a:r>
              <a:rPr lang="en-US" sz="1000" dirty="0" err="1"/>
              <a:t>microsopy</a:t>
            </a:r>
            <a:r>
              <a:rPr lang="en-US" sz="1000" dirty="0"/>
              <a:t> (TEM)-based methods; cyan, scanning electron microscopy (SEM)-based methods; grey outline, </a:t>
            </a:r>
            <a:r>
              <a:rPr lang="en-US" sz="1000" dirty="0" err="1"/>
              <a:t>vEM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842115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4B136-EFC9-41B7-61FA-5F0F8A04F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075FECD5-A350-18E8-9BFF-9FD406FA020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A1C27C-89DE-9C78-3EB3-9052BC20908F}"/>
              </a:ext>
            </a:extLst>
          </p:cNvPr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Structural discrimination of mouse islet cell types</a:t>
            </a:r>
            <a:endParaRPr lang="en-GB" sz="1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A5B37A-9615-B7EF-1489-AAA03DD790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796" y="872271"/>
            <a:ext cx="8244408" cy="46103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9F3575-D1AC-0FD8-A772-72777969AF58}"/>
              </a:ext>
            </a:extLst>
          </p:cNvPr>
          <p:cNvSpPr txBox="1"/>
          <p:nvPr/>
        </p:nvSpPr>
        <p:spPr>
          <a:xfrm>
            <a:off x="111346" y="5347451"/>
            <a:ext cx="68407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Müller et al (2026) Diabetologia DOI 10.1007/s00125-026-06782-7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41503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0F67F-6D1B-7A29-41A3-71418C242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A415152C-03FB-F866-0534-7DFFC85C4F9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A65B7A-1E96-4FF7-E0EB-E5F9E6ADE9D0}"/>
              </a:ext>
            </a:extLst>
          </p:cNvPr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Main stages of the insulin secretory pathway elucidated with major contributions from transmission electron microscopy (TEM)</a:t>
            </a:r>
            <a:endParaRPr lang="en-GB" sz="1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22049C-1E3D-FF36-08FE-A97EAB1D60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377" y="1604951"/>
            <a:ext cx="8723247" cy="34802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FDA83E-1CD8-945A-3738-C00C32051B0C}"/>
              </a:ext>
            </a:extLst>
          </p:cNvPr>
          <p:cNvSpPr txBox="1"/>
          <p:nvPr/>
        </p:nvSpPr>
        <p:spPr>
          <a:xfrm>
            <a:off x="111346" y="5347451"/>
            <a:ext cx="68407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Müller et al (2026) Diabetologia DOI 10.1007/s00125-026-06782-7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83022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A07C9-623E-47C6-E560-84797D147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66844E1D-E4E3-094A-FFBF-92BC2495196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4582F0-5395-F8BE-8876-6BD1DCAD1ECF}"/>
              </a:ext>
            </a:extLst>
          </p:cNvPr>
          <p:cNvSpPr txBox="1"/>
          <p:nvPr/>
        </p:nvSpPr>
        <p:spPr>
          <a:xfrm>
            <a:off x="107504" y="5085184"/>
            <a:ext cx="727280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Müller et al (2026) Diabetologia DOI 10.1007/s00125-026-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06782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(a) ©The Authors 2026.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 (b)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Reproduced from Zhang et al (https://doi.org/10.1126/sciadv.abc8258) under a CC BY 4.0 license. (c) Modified from White et al (https://doi.org/10.1126/sciadv.abc8262) under a CC BY 4.0 license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D198DF-AE81-A283-1EB2-64E26736EA68}"/>
              </a:ext>
            </a:extLst>
          </p:cNvPr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Examples of 3D structural islet imaging </a:t>
            </a:r>
            <a:endParaRPr lang="en-GB" sz="1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F09F5E-5F1F-EC79-003C-EF218EBAFC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956" y="1293094"/>
            <a:ext cx="7204089" cy="370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56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B47FB-9CE5-8A3C-6141-8F88F3DF7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0E160BC2-B85F-ECDE-2016-A811D71C9BA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9C9BBB-D3A4-61AC-2A38-0095873AD0E1}"/>
              </a:ext>
            </a:extLst>
          </p:cNvPr>
          <p:cNvSpPr txBox="1"/>
          <p:nvPr/>
        </p:nvSpPr>
        <p:spPr>
          <a:xfrm>
            <a:off x="107504" y="5085184"/>
            <a:ext cx="684076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Müller et al (2026) Diabetologia DOI 10.1007/s00125-026-06782-7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(a) Modified from Pasquier (https://doi.org/10.1038/s41467-019-11170-4)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under a CC BY 4.0 license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r>
              <a:rPr lang="en-GB" sz="1200" dirty="0">
                <a:solidFill>
                  <a:prstClr val="black"/>
                </a:solidFill>
                <a:latin typeface="Calibri"/>
              </a:rPr>
              <a:t>. (b)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Modified from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Scotuzzi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al (https://doi.org/10.1038/srep45970) under a CC BY 4.0 license. (c) Reproduced from Drigo et al (https://doi.org/10.1016/j.cmet.2019.05.010) with permission from Elsevier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91E22B-BC6B-A50D-6EE3-A1A6B1359A70}"/>
              </a:ext>
            </a:extLst>
          </p:cNvPr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Examples of correlative and multimodal islet imaging</a:t>
            </a:r>
            <a:endParaRPr lang="en-GB" sz="1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11EFE6-F2E4-4139-050E-5E4E90CD67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117" y="879174"/>
            <a:ext cx="6625766" cy="449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19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505</Words>
  <Application>Microsoft Office PowerPoint</Application>
  <PresentationFormat>On-screen Show (4:3)</PresentationFormat>
  <Paragraphs>37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Editorial Office</cp:lastModifiedBy>
  <cp:revision>50</cp:revision>
  <dcterms:created xsi:type="dcterms:W3CDTF">2016-06-15T12:53:43Z</dcterms:created>
  <dcterms:modified xsi:type="dcterms:W3CDTF">2026-06-18T10:04:33Z</dcterms:modified>
</cp:coreProperties>
</file>