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0" r:id="rId2"/>
    <p:sldId id="263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206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62515-F74A-4BAF-BDD5-EAFFD10EDC78}" type="datetimeFigureOut">
              <a:rPr lang="en-GB" smtClean="0"/>
              <a:t>23/07/2026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1CA7E-3F46-4AB0-9D19-457CEEF6CC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94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00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1DFBB-54C2-B763-A454-8D7C59621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89F315-0287-7006-CC2C-68EFC096E5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E2C89B-3E59-D54F-69E3-3751FCE02A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839C8-49EE-887E-6E2A-E7255813FB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117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23/07/2026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23/07/2026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23/07/2026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23/07/2026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23/07/2026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23/07/2026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23/07/2026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23/07/2026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23/07/2026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23/07/2026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23/07/2026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8B05F-E206-4FF8-A1AC-8A3BE00EF632}" type="datetimeFigureOut">
              <a:rPr lang="en-GB" smtClean="0"/>
              <a:pPr/>
              <a:t>23/07/2026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creativecommons.org/licenses/by/4.0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://creativecommons.org/licenses/by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F163A3BE-B039-44D0-9D20-045F0631C3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3528" y="260648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/>
              <a:t>Impact of weight loss on the main pathophysiological mechanisms driving MASLD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827652-F093-41DD-BDB4-F9D85B95A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5437" y="1052736"/>
            <a:ext cx="5813126" cy="45787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2D9B7A-C7D8-6B66-517D-2B59AEFF1E59}"/>
              </a:ext>
            </a:extLst>
          </p:cNvPr>
          <p:cNvSpPr txBox="1"/>
          <p:nvPr/>
        </p:nvSpPr>
        <p:spPr>
          <a:xfrm>
            <a:off x="35496" y="5373216"/>
            <a:ext cx="730810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Dufour and Berzigotti (2026) Diabetologia DOI 10.1007/s00125-026-</a:t>
            </a:r>
            <a:r>
              <a:rPr lang="en-GB" dirty="0">
                <a:solidFill>
                  <a:prstClr val="black"/>
                </a:solidFill>
                <a:latin typeface="Calibri"/>
              </a:rPr>
              <a:t>06811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-5 </a:t>
            </a:r>
          </a:p>
          <a:p>
            <a:pPr lvl="0">
              <a:defRPr/>
            </a:pPr>
            <a:r>
              <a:rPr lang="en-GB" sz="1200" dirty="0">
                <a:solidFill>
                  <a:prstClr val="black"/>
                </a:solidFill>
              </a:rPr>
              <a:t>©The Authors 2026. Distributed under the terms of the CC BY 4.0 Attribution License (</a:t>
            </a:r>
            <a:r>
              <a:rPr lang="en-GB" sz="1200" dirty="0">
                <a:solidFill>
                  <a:prstClr val="black"/>
                </a:solidFill>
                <a:hlinkClick r:id="rId5"/>
              </a:rPr>
              <a:t>http://creativecommons.org/licenses/by/4.0/</a:t>
            </a:r>
            <a:r>
              <a:rPr lang="en-GB" sz="1200" dirty="0">
                <a:solidFill>
                  <a:prstClr val="black"/>
                </a:solidFill>
              </a:rPr>
              <a:t>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599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2CBC3-A323-6DDC-4F56-0501EB001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00EDDAB2-D625-3DCF-736B-E7FE320E3D6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89E1B8-BED8-2A0B-C392-D20F69456B9F}"/>
              </a:ext>
            </a:extLst>
          </p:cNvPr>
          <p:cNvSpPr txBox="1"/>
          <p:nvPr/>
        </p:nvSpPr>
        <p:spPr>
          <a:xfrm>
            <a:off x="35496" y="5373216"/>
            <a:ext cx="730810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Dufour and Berzigotti (2026) Diabetologia DOI 10.1007/s00125-026-</a:t>
            </a:r>
            <a:r>
              <a:rPr lang="en-GB" dirty="0">
                <a:solidFill>
                  <a:prstClr val="black"/>
                </a:solidFill>
                <a:latin typeface="Calibri"/>
              </a:rPr>
              <a:t>06811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-5 </a:t>
            </a:r>
          </a:p>
          <a:p>
            <a:pPr lvl="0">
              <a:defRPr/>
            </a:pPr>
            <a:r>
              <a:rPr lang="en-GB" sz="1200" dirty="0">
                <a:solidFill>
                  <a:prstClr val="black"/>
                </a:solidFill>
              </a:rPr>
              <a:t>©The Authors 2026. Distributed under the terms of the CC BY 4.0 Attribution License (</a:t>
            </a:r>
            <a:r>
              <a:rPr lang="en-GB" sz="1200" dirty="0">
                <a:solidFill>
                  <a:prstClr val="black"/>
                </a:solidFill>
                <a:hlinkClick r:id="rId4"/>
              </a:rPr>
              <a:t>http://creativecommons.org/licenses/by/4.0/</a:t>
            </a:r>
            <a:r>
              <a:rPr lang="en-GB" sz="1200" dirty="0">
                <a:solidFill>
                  <a:prstClr val="black"/>
                </a:solidFill>
              </a:rPr>
              <a:t>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39193A-90BE-0B71-14F0-21AD05D8CD07}"/>
              </a:ext>
            </a:extLst>
          </p:cNvPr>
          <p:cNvSpPr txBox="1"/>
          <p:nvPr/>
        </p:nvSpPr>
        <p:spPr>
          <a:xfrm>
            <a:off x="323528" y="260648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/>
              <a:t>Impact of lifestyle patterns on metabolic capacity and MASLD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7F4C54-1A3B-EC2F-ADA5-F5335820A3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8283" y="908720"/>
            <a:ext cx="4767434" cy="481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118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Office PowerPoint</Application>
  <PresentationFormat>On-screen Show (4:3)</PresentationFormat>
  <Paragraphs>12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>University of Bristol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bzxjn</dc:creator>
  <cp:lastModifiedBy>Editorial Office</cp:lastModifiedBy>
  <cp:revision>49</cp:revision>
  <dcterms:created xsi:type="dcterms:W3CDTF">2016-06-15T12:53:43Z</dcterms:created>
  <dcterms:modified xsi:type="dcterms:W3CDTF">2026-07-23T14:48:11Z</dcterms:modified>
</cp:coreProperties>
</file>