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5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4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D9FBF-7C34-312F-71E9-0412BA6E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19A4C-402A-9A85-9AB0-C547D662D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2E4E0-42A4-8437-F237-4A9503FF5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6366D-9002-7253-C45F-01D0E55542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98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56090-C0C0-7948-953C-2093C81E6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6BE04-CC81-8A42-8FA9-1FE413E0D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3F9270-3B54-651E-F4BB-499A845E3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89522-C375-2353-BEF9-4B01024A0A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625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7676-A220-0B9B-26BE-21263B09A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BBC95-939A-DF3E-F748-94544C110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17E5C-AA97-0607-31ED-C5D3B3B98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51BF1-2669-9813-BFC0-45C4CC6ECE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998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1C2F9-AAE9-BBCF-009E-E1C1E20D3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1A751-4475-63F3-581D-4A98314D2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0FFCC-941C-BEB3-446C-7F1C177FB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12592-586A-B67E-403B-6FD98C75D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40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A3691-43DA-0FFF-B868-668058D12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D0DD23-5E4B-5AC2-8A24-F496D0AF3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12FE5-39C6-8248-DF9E-17FCE10A0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C016B-7AE0-C162-DA79-277FDEA5A3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72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9AF93-D54A-78E2-F1BB-84F89538B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17BB2AA4-7C7B-EDCF-E2BB-0F4CC08213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5B8488-4125-D16A-446A-5AB38E48AB93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A8CE8-6E5E-BB67-825F-411FAE037D50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Diagnosing and staging MASLD in individuals with type 2 diabetes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0D8B0-4AE0-4AAA-B59E-F61AB3535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3129" y="906153"/>
            <a:ext cx="5357742" cy="482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7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Overview of FIB-4 and its utility in the evaluation of MASLD-related advanced fibrosis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C101A4-C2D3-7B1A-577F-4E0C98B5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013" y="1071100"/>
            <a:ext cx="4557974" cy="4590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C1E16A-E82A-5987-1479-89F825039C15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80DA4-3488-8AFA-AECE-8E75EAE15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A4AED2BD-10A4-C273-E93F-3AABC5D85FC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82F001-E3B2-15DE-73DA-B55DF583C573}"/>
              </a:ext>
            </a:extLst>
          </p:cNvPr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Algorithm for screening for MASLD-related advanced fibrosis (AF) in primary care and diabetology clinics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C26589-1C85-F09C-A7B5-C1A9B4372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697" y="1109174"/>
            <a:ext cx="5490606" cy="44800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B35705-5672-5004-B9CE-BD182FEFA0EF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787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0AD0B-F810-FD38-3518-99CC7371C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50FA44C3-D04D-98C5-DA71-34C79DD00D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264AB6-FB89-1B14-5CC4-43D9CBF9B9AC}"/>
              </a:ext>
            </a:extLst>
          </p:cNvPr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Influence of advanced fibrosis prevalence on the false discovery rate of non-invasive tests and implications for LSM-based prevalence estimates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103EC0-6FF9-62FA-F27D-9EC3DE5B7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90" y="1134813"/>
            <a:ext cx="6209820" cy="4526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B44B0E-F436-35D5-CFF9-583A08BFED53}"/>
              </a:ext>
            </a:extLst>
          </p:cNvPr>
          <p:cNvSpPr txBox="1"/>
          <p:nvPr/>
        </p:nvSpPr>
        <p:spPr>
          <a:xfrm>
            <a:off x="4220515" y="5589820"/>
            <a:ext cx="34563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AF, advanced fibrosis; LSM, liver stiffness measurement; NIT, non-invasive test</a:t>
            </a:r>
            <a:endParaRPr lang="en-GB" sz="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8FC520-83B8-839E-8266-557BFD66A34E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568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158D2-5568-9665-2797-5BC53387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7367BA93-74BA-6A68-6BD8-12E5A93CD2E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390CD8-C3AB-5715-1DDC-7BCF4DBC4AE5}"/>
              </a:ext>
            </a:extLst>
          </p:cNvPr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Predicted and real-world outcomes of screening for advanced fibrosis in type 2 diabetes according to current guidelines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AF89A6-23C4-D1AD-256E-15DACA6A6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853" y="1155809"/>
            <a:ext cx="3860294" cy="4505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1AB5B0-D999-6483-D2B2-8C6B7342D563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615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D7407-9AE3-438A-9CF4-BC3CA20DC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64615BE3-6473-B5B1-E730-4473498EE8F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817CED-FC50-D26B-7C97-08CE8CF94BA1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Cornerstones of </a:t>
            </a:r>
            <a:r>
              <a:rPr lang="en-US" b="1" dirty="0"/>
              <a:t>a successful screening </a:t>
            </a:r>
            <a:r>
              <a:rPr lang="en-US" b="1"/>
              <a:t>programme</a:t>
            </a:r>
            <a:r>
              <a:rPr lang="en-US" sz="1800" b="1"/>
              <a:t> </a:t>
            </a:r>
            <a:r>
              <a:rPr lang="en-US" sz="1800" b="1" dirty="0"/>
              <a:t>and potential harms and benefits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4A0970-58CD-FA7B-20DA-A6A320CB6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1061873"/>
            <a:ext cx="7056785" cy="4599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BA58EA-900F-D8B5-B259-F3DC13AA6E49}"/>
              </a:ext>
            </a:extLst>
          </p:cNvPr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Qadri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06816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7400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On-screen Show (4:3)</PresentationFormat>
  <Paragraphs>37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52</cp:revision>
  <dcterms:created xsi:type="dcterms:W3CDTF">2016-06-15T12:53:43Z</dcterms:created>
  <dcterms:modified xsi:type="dcterms:W3CDTF">2026-07-22T15:03:14Z</dcterms:modified>
</cp:coreProperties>
</file>