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4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62515-F74A-4BAF-BDD5-EAFFD10EDC78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1CA7E-3F46-4AB0-9D19-457CEEF6CC6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94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600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5C908-1B66-C4CC-EC12-251D7DB81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B27BE7-C617-4C43-8E9F-0B16CA0C2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C3894D-3E8E-BBB1-BE37-5A310C455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539C9-331D-0229-D3D3-E67F0934C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237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190A0-ADD8-0C19-4ED9-F55237891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0661B-832D-0EA7-4A0E-B8E2241A1D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B4F395-4E70-CB38-ACDE-0BED6DDCD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4F21-0C5F-6E9A-6AB5-6EF995B96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D1CA7E-3F46-4AB0-9D19-457CEEF6CC6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78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8B05F-E206-4FF8-A1AC-8A3BE00EF632}" type="datetimeFigureOut">
              <a:rPr lang="en-GB" smtClean="0"/>
              <a:pPr/>
              <a:t>27/07/2026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86081-90BC-4403-BD7B-0963314B0A94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F163A3BE-B039-44D0-9D20-045F0631C3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5550298"/>
            <a:ext cx="7128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Kahl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06817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-z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260648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Current understanding of the interaction between MASLD and the development of diabetes-related micro- and macrovascular complications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657CF-5A39-4938-4812-3E3827442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682" y="1120614"/>
            <a:ext cx="5163514" cy="48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5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2CDB8-2D05-B6A2-E9FD-A8326544F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B40449BE-1597-9A0A-0C07-31CBFC1944F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0005CB-1E9F-D979-4897-BDBC8F81BB56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Mechanisms linking MASLD with nephropathy in people with diabetes</a:t>
            </a:r>
            <a:endParaRPr lang="en-GB" sz="1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CEB92-1BA3-EF61-7764-4D8AF74BED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711" y="816196"/>
            <a:ext cx="5090578" cy="5225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47513-7BCA-893E-B48C-82DB94D307E4}"/>
              </a:ext>
            </a:extLst>
          </p:cNvPr>
          <p:cNvSpPr txBox="1"/>
          <p:nvPr/>
        </p:nvSpPr>
        <p:spPr>
          <a:xfrm>
            <a:off x="107504" y="5550298"/>
            <a:ext cx="7128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Kahl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06817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-z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787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588B2-2B38-8749-A4C9-1FF1A8D11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iabetologia logo.tif">
            <a:extLst>
              <a:ext uri="{FF2B5EF4-FFF2-40B4-BE49-F238E27FC236}">
                <a16:creationId xmlns:a16="http://schemas.microsoft.com/office/drawing/2014/main" id="{C5CA7E55-F689-E065-7A3A-D596BB6FC48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36296" y="6165304"/>
            <a:ext cx="1675152" cy="474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1ED8EB-6D82-13FD-CF78-029CD40B4472}"/>
              </a:ext>
            </a:extLst>
          </p:cNvPr>
          <p:cNvSpPr txBox="1"/>
          <p:nvPr/>
        </p:nvSpPr>
        <p:spPr>
          <a:xfrm>
            <a:off x="323528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/>
              <a:t>Mechanisms linking MASLD with cardiovascular disease in people with diabetes</a:t>
            </a:r>
            <a:endParaRPr lang="en-GB" sz="18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63E11D-C285-657A-D7D5-202F60271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826" y="957993"/>
            <a:ext cx="5535494" cy="4919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43F1F4-8133-AD5E-F377-8FBC5179E2E8}"/>
              </a:ext>
            </a:extLst>
          </p:cNvPr>
          <p:cNvSpPr txBox="1"/>
          <p:nvPr/>
        </p:nvSpPr>
        <p:spPr>
          <a:xfrm>
            <a:off x="107504" y="5550298"/>
            <a:ext cx="71287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Kahl et al (2026) Diabetologia DOI 10.1007/s00125-026-</a:t>
            </a:r>
            <a:r>
              <a:rPr lang="en-GB" dirty="0">
                <a:solidFill>
                  <a:prstClr val="black"/>
                </a:solidFill>
                <a:latin typeface="Calibri"/>
              </a:rPr>
              <a:t>06817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-z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lang="en-GB" sz="1200" dirty="0"/>
              <a:t>The Author(s), under exclusive licence to Springer-Verlag GmbH Germany, part of Springer Nature 2026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36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University of Bristol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bzxjn</dc:creator>
  <cp:lastModifiedBy>Editorial Office</cp:lastModifiedBy>
  <cp:revision>50</cp:revision>
  <dcterms:created xsi:type="dcterms:W3CDTF">2016-06-15T12:53:43Z</dcterms:created>
  <dcterms:modified xsi:type="dcterms:W3CDTF">2026-07-27T13:38:52Z</dcterms:modified>
</cp:coreProperties>
</file>