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0" r:id="rId2"/>
    <p:sldId id="261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84" y="10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00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051FA1-495A-C7FC-49BE-EBCBD6B3BE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3ECAB4-84DE-B20A-C2A6-C11CC2EB41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BC0727-042B-5ADD-B249-F65854D0D1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4A9257-7F7E-A756-F63A-787AACAEF0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9530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29/07/2026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29/07/2026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29/07/2026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29/07/2026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29/07/2026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29/07/2026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29/07/2026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29/07/2026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29/07/2026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29/07/2026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29/07/2026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29/07/2026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/4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creativecommons.org/licenses/by/4.0/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1725" y="5276285"/>
            <a:ext cx="748883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lvl="0">
              <a:defRPr/>
            </a:pPr>
            <a:r>
              <a:rPr lang="en-GB" dirty="0" err="1"/>
              <a:t>Yki</a:t>
            </a:r>
            <a:r>
              <a:rPr lang="en-GB" dirty="0"/>
              <a:t>-Järvinen and Roden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(2026) Diabetologia DOI 10.1007/s00125-026-</a:t>
            </a:r>
            <a:r>
              <a:rPr lang="en-GB" dirty="0">
                <a:solidFill>
                  <a:prstClr val="black"/>
                </a:solidFill>
                <a:latin typeface="Calibri"/>
              </a:rPr>
              <a:t>06827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-x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©The Authors 2026.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4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260648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MASLD and the metabolic syndrome: pathogenesis of steatosis</a:t>
            </a:r>
            <a:endParaRPr lang="en-GB" sz="18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D94850-F2A1-7CC0-A1B8-C83A3FE771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2596" y="923792"/>
            <a:ext cx="4038808" cy="4521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9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189A96-E3E8-61F3-B9F2-DACB41E66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B35170C6-4EAD-C82C-5FA7-CC5DF965854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3EB2207-0294-B740-CD2F-D13804D5EBAF}"/>
              </a:ext>
            </a:extLst>
          </p:cNvPr>
          <p:cNvSpPr txBox="1"/>
          <p:nvPr/>
        </p:nvSpPr>
        <p:spPr>
          <a:xfrm>
            <a:off x="323528" y="260648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Diabetes mellitus and the liver microenvironment</a:t>
            </a:r>
            <a:endParaRPr lang="en-GB" sz="1800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CBF892E-BFF1-D302-CCDB-ED81FD7793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808" y="1268760"/>
            <a:ext cx="8028384" cy="388540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CB28C84-D1A3-5F99-94F6-78E993E62145}"/>
              </a:ext>
            </a:extLst>
          </p:cNvPr>
          <p:cNvSpPr txBox="1"/>
          <p:nvPr/>
        </p:nvSpPr>
        <p:spPr>
          <a:xfrm>
            <a:off x="241725" y="5276285"/>
            <a:ext cx="748883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lvl="0">
              <a:defRPr/>
            </a:pPr>
            <a:r>
              <a:rPr lang="en-GB" dirty="0" err="1"/>
              <a:t>Yki</a:t>
            </a:r>
            <a:r>
              <a:rPr lang="en-GB" dirty="0"/>
              <a:t>-Järvinen and Roden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(2026) Diabetologia DOI 10.1007/s00125-026-</a:t>
            </a:r>
            <a:r>
              <a:rPr lang="en-GB" dirty="0">
                <a:solidFill>
                  <a:prstClr val="black"/>
                </a:solidFill>
                <a:latin typeface="Calibri"/>
              </a:rPr>
              <a:t>06827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-x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©The Authors 2026.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5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349768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</Words>
  <Application>Microsoft Office PowerPoint</Application>
  <PresentationFormat>On-screen Show (4:3)</PresentationFormat>
  <Paragraphs>12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>University of Bristol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Editorial Office</cp:lastModifiedBy>
  <cp:revision>49</cp:revision>
  <dcterms:created xsi:type="dcterms:W3CDTF">2016-06-15T12:53:43Z</dcterms:created>
  <dcterms:modified xsi:type="dcterms:W3CDTF">2026-07-29T10:38:54Z</dcterms:modified>
</cp:coreProperties>
</file>