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2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EC7B-1A23-19AF-202D-1719D0909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545FB-BADA-2DF6-8934-4CDB6B8DF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5709B0-6A9C-5D2F-CDD1-4C0FD9F4B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E010E-E5AF-1552-E660-9125D603C2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09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6C3A1-608B-3FF1-712C-6028E33F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5F6D4-233F-D70D-10CE-45F90A2E5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544221-2528-1DD8-B23B-3B559D61E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F78A3-8A47-DD59-71B4-2AA363C66C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776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10/08/2026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Prevalence and incidence of type 1 diabetes per age group across the globe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CA141-58E9-ADF8-0421-C5E72A0EB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249" y="1058219"/>
            <a:ext cx="5483502" cy="46750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54E3B7-971F-4549-2F50-106388A4E76E}"/>
              </a:ext>
            </a:extLst>
          </p:cNvPr>
          <p:cNvSpPr txBox="1"/>
          <p:nvPr/>
        </p:nvSpPr>
        <p:spPr>
          <a:xfrm>
            <a:off x="299543" y="5532117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Manousaki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06831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6D451-7025-F48D-D1A8-BA06C6F7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5FC20D41-B6EA-8E86-F6BD-50C1D75E8C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75F256-E8EB-5789-5259-B9232D809087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Discrimination and calibration of GRS2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752564-BC59-54DE-8EFC-F54107E77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121" y="1043665"/>
            <a:ext cx="4493759" cy="4617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B688A9-E8A3-3382-A87F-5DD942C6F8DA}"/>
              </a:ext>
            </a:extLst>
          </p:cNvPr>
          <p:cNvSpPr txBox="1"/>
          <p:nvPr/>
        </p:nvSpPr>
        <p:spPr>
          <a:xfrm>
            <a:off x="323528" y="5489356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Manousaki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06831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lang="en-GB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80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7DFDB-013D-7F23-95E2-271426B89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0C068ECB-DB83-2CD0-3BF3-8F9B89583C3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F0C713-8EF1-C142-0740-EE1749C17279}"/>
              </a:ext>
            </a:extLst>
          </p:cNvPr>
          <p:cNvSpPr txBox="1"/>
          <p:nvPr/>
        </p:nvSpPr>
        <p:spPr>
          <a:xfrm>
            <a:off x="323528" y="5561364"/>
            <a:ext cx="6912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Manousaki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06831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-1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87911F-388D-5F1F-BC95-FCBFEE217F7D}"/>
              </a:ext>
            </a:extLst>
          </p:cNvPr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Overview of the development and testing of multi-ancestry type 1 diabetes polygenic scores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E0C1B-AA88-2D53-BD3D-F4371FEDB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242" y="1160952"/>
            <a:ext cx="3627958" cy="45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99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Editorial Office</cp:lastModifiedBy>
  <cp:revision>52</cp:revision>
  <dcterms:created xsi:type="dcterms:W3CDTF">2016-06-15T12:53:43Z</dcterms:created>
  <dcterms:modified xsi:type="dcterms:W3CDTF">2026-08-10T15:23:53Z</dcterms:modified>
</cp:coreProperties>
</file>