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84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5382851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Scharfmann and Zaldumbide (2026) Diabetologia DOI 10.1007/s00125-026-06839-7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sz="1200" dirty="0"/>
              <a:t>Adapted from </a:t>
            </a:r>
            <a:r>
              <a:rPr lang="en-US" sz="1200" dirty="0"/>
              <a:t>‘Blind men and an elephant’, Martha Adelaide Holton &amp; Charles Madison Curry, Holton-Curry Readers, Rand McNally &amp; Co. (Chicago), 1914</a:t>
            </a:r>
            <a:endParaRPr lang="en-GB" sz="1200" dirty="0">
              <a:highlight>
                <a:srgbClr val="FFFF00"/>
              </a:highligh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32656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The parable ‘blind men and an elephant’, illustrating how selective views can influence our understanding of disease development, islet </a:t>
            </a:r>
            <a:r>
              <a:rPr lang="en-US" sz="2000" b="1" dirty="0" err="1"/>
              <a:t>organisation</a:t>
            </a:r>
            <a:r>
              <a:rPr lang="en-US" sz="2000" b="1" dirty="0"/>
              <a:t> and beta cell biology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B9992B-9346-7DA4-ECFE-AB90E588C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750" y="1443389"/>
            <a:ext cx="4850500" cy="400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6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49</cp:revision>
  <dcterms:created xsi:type="dcterms:W3CDTF">2016-06-15T12:53:43Z</dcterms:created>
  <dcterms:modified xsi:type="dcterms:W3CDTF">2026-08-12T14:10:29Z</dcterms:modified>
</cp:coreProperties>
</file>