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0" r:id="rId2"/>
    <p:sldId id="264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62515-F74A-4BAF-BDD5-EAFFD10EDC7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1CA7E-3F46-4AB0-9D19-457CEEF6CC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94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00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D0BE4-3645-878C-6AEA-F56B0ED74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8CA98B-B544-4922-F095-FB5C16E0F3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F9AFA9-C55D-6186-2CDE-557ACB65BD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95E8F-1B13-2479-4B6B-C329E3772B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801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8B05F-E206-4FF8-A1AC-8A3BE00EF632}" type="datetimeFigureOut">
              <a:rPr lang="en-GB" smtClean="0"/>
              <a:pPr/>
              <a:t>08/09/2026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creativecommons.org/licenses/by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creativecommons.org/licenses/by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F163A3BE-B039-44D0-9D20-045F0631C3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5448706"/>
            <a:ext cx="799288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Jendle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al (2026) Diabetologia DOI 10.1007/s00125-026-06858-4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©The Authors 2026. Distributed under the terms of the CC BY 4.0 Attribution License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http://creativecommons.org/licenses/by/4.0/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260648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Differentiation of standard insulin pens, connected insulin pens and smart insulin pen systems</a:t>
            </a:r>
            <a:endParaRPr lang="en-GB" sz="1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B55BD7-474C-7FBA-8411-01CA7C3E3D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1535" y="846004"/>
            <a:ext cx="4387039" cy="495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599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83CFE-24E9-E156-16E0-764A00815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77E8016B-8470-1ED8-7B8F-D78241987C8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50D413-2166-4DE6-ED40-185CBD9191E2}"/>
              </a:ext>
            </a:extLst>
          </p:cNvPr>
          <p:cNvSpPr txBox="1"/>
          <p:nvPr/>
        </p:nvSpPr>
        <p:spPr>
          <a:xfrm>
            <a:off x="179512" y="5448706"/>
            <a:ext cx="799288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Jendle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al (2026) Diabetologia DOI 10.1007/s00125-026-06858-4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©The Authors 2026. Distributed under the terms of the CC BY 4.0 Attribution License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http://creativecommons.org/licenses/by/4.0/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C1852E-3CFF-E98E-1237-2305CD40E52F}"/>
              </a:ext>
            </a:extLst>
          </p:cNvPr>
          <p:cNvSpPr txBox="1"/>
          <p:nvPr/>
        </p:nvSpPr>
        <p:spPr>
          <a:xfrm>
            <a:off x="323528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PRISMA flow diagram for narrative review</a:t>
            </a:r>
            <a:endParaRPr lang="en-GB" sz="1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EA98AE-09EB-D8C6-6E81-8BABD91EA7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1851" y="905000"/>
            <a:ext cx="6360299" cy="482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38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On-screen Show (4:3)</PresentationFormat>
  <Paragraphs>12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>University of Bristol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bzxjn</dc:creator>
  <cp:lastModifiedBy>Deborah Bennett</cp:lastModifiedBy>
  <cp:revision>51</cp:revision>
  <dcterms:created xsi:type="dcterms:W3CDTF">2016-06-15T12:53:43Z</dcterms:created>
  <dcterms:modified xsi:type="dcterms:W3CDTF">2026-09-08T14:07:52Z</dcterms:modified>
</cp:coreProperties>
</file>