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501603966170901E-2"/>
          <c:y val="5.7793432727083496E-2"/>
          <c:w val="0.90286876640419944"/>
          <c:h val="0.91195023374010187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val>
            <c:numRef>
              <c:f>Tabelle1!$C$3:$C$9</c:f>
              <c:numCache>
                <c:formatCode>General</c:formatCode>
                <c:ptCount val="7"/>
                <c:pt idx="0">
                  <c:v>45.8</c:v>
                </c:pt>
                <c:pt idx="1">
                  <c:v>48</c:v>
                </c:pt>
                <c:pt idx="2">
                  <c:v>47.5</c:v>
                </c:pt>
                <c:pt idx="3">
                  <c:v>50</c:v>
                </c:pt>
                <c:pt idx="4">
                  <c:v>45.8</c:v>
                </c:pt>
                <c:pt idx="5">
                  <c:v>46.3</c:v>
                </c:pt>
                <c:pt idx="6">
                  <c:v>37.4</c:v>
                </c:pt>
              </c:numCache>
            </c:numRef>
          </c:val>
          <c:smooth val="0"/>
        </c:ser>
        <c:ser>
          <c:idx val="1"/>
          <c:order val="1"/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val>
            <c:numRef>
              <c:f>Tabelle1!$D$3:$D$9</c:f>
              <c:numCache>
                <c:formatCode>General</c:formatCode>
                <c:ptCount val="7"/>
                <c:pt idx="0">
                  <c:v>34.6</c:v>
                </c:pt>
                <c:pt idx="1">
                  <c:v>31.1</c:v>
                </c:pt>
                <c:pt idx="2">
                  <c:v>26.5</c:v>
                </c:pt>
                <c:pt idx="3">
                  <c:v>46.4</c:v>
                </c:pt>
                <c:pt idx="4">
                  <c:v>40.799999999999997</c:v>
                </c:pt>
                <c:pt idx="5">
                  <c:v>38.5</c:v>
                </c:pt>
                <c:pt idx="6">
                  <c:v>47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6742368"/>
        <c:axId val="215124672"/>
      </c:lineChart>
      <c:catAx>
        <c:axId val="266742368"/>
        <c:scaling>
          <c:orientation val="minMax"/>
        </c:scaling>
        <c:delete val="1"/>
        <c:axPos val="b"/>
        <c:majorTickMark val="none"/>
        <c:minorTickMark val="none"/>
        <c:tickLblPos val="nextTo"/>
        <c:crossAx val="215124672"/>
        <c:crosses val="autoZero"/>
        <c:auto val="1"/>
        <c:lblAlgn val="ctr"/>
        <c:lblOffset val="100"/>
        <c:noMultiLvlLbl val="0"/>
      </c:catAx>
      <c:valAx>
        <c:axId val="215124672"/>
        <c:scaling>
          <c:orientation val="minMax"/>
          <c:min val="2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66742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90401-A867-4603-BAAB-5155417FD476}" type="datetimeFigureOut">
              <a:rPr lang="de-DE" smtClean="0"/>
              <a:t>05.06.2020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72FE-6CAF-430D-8C81-DD60FA01BF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4526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90401-A867-4603-BAAB-5155417FD476}" type="datetimeFigureOut">
              <a:rPr lang="de-DE" smtClean="0"/>
              <a:t>05.06.2020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72FE-6CAF-430D-8C81-DD60FA01BF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5252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90401-A867-4603-BAAB-5155417FD476}" type="datetimeFigureOut">
              <a:rPr lang="de-DE" smtClean="0"/>
              <a:t>05.06.2020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72FE-6CAF-430D-8C81-DD60FA01BF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850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90401-A867-4603-BAAB-5155417FD476}" type="datetimeFigureOut">
              <a:rPr lang="de-DE" smtClean="0"/>
              <a:t>05.06.2020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72FE-6CAF-430D-8C81-DD60FA01BF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0068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90401-A867-4603-BAAB-5155417FD476}" type="datetimeFigureOut">
              <a:rPr lang="de-DE" smtClean="0"/>
              <a:t>05.06.2020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72FE-6CAF-430D-8C81-DD60FA01BF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1334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90401-A867-4603-BAAB-5155417FD476}" type="datetimeFigureOut">
              <a:rPr lang="de-DE" smtClean="0"/>
              <a:t>05.06.2020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72FE-6CAF-430D-8C81-DD60FA01BF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2964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90401-A867-4603-BAAB-5155417FD476}" type="datetimeFigureOut">
              <a:rPr lang="de-DE" smtClean="0"/>
              <a:t>05.06.2020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72FE-6CAF-430D-8C81-DD60FA01BF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7982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90401-A867-4603-BAAB-5155417FD476}" type="datetimeFigureOut">
              <a:rPr lang="de-DE" smtClean="0"/>
              <a:t>05.06.2020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72FE-6CAF-430D-8C81-DD60FA01BF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0394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90401-A867-4603-BAAB-5155417FD476}" type="datetimeFigureOut">
              <a:rPr lang="de-DE" smtClean="0"/>
              <a:t>05.06.2020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72FE-6CAF-430D-8C81-DD60FA01BF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5843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90401-A867-4603-BAAB-5155417FD476}" type="datetimeFigureOut">
              <a:rPr lang="de-DE" smtClean="0"/>
              <a:t>05.06.2020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72FE-6CAF-430D-8C81-DD60FA01BF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8007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90401-A867-4603-BAAB-5155417FD476}" type="datetimeFigureOut">
              <a:rPr lang="de-DE" smtClean="0"/>
              <a:t>05.06.2020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E72FE-6CAF-430D-8C81-DD60FA01BF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11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90401-A867-4603-BAAB-5155417FD476}" type="datetimeFigureOut">
              <a:rPr lang="de-DE" smtClean="0"/>
              <a:t>05.06.2020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E72FE-6CAF-430D-8C81-DD60FA01BF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9388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/>
          <p:cNvGraphicFramePr>
            <a:graphicFrameLocks/>
          </p:cNvGraphicFramePr>
          <p:nvPr>
            <p:extLst/>
          </p:nvPr>
        </p:nvGraphicFramePr>
        <p:xfrm>
          <a:off x="2999656" y="980728"/>
          <a:ext cx="6858000" cy="4611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3575721" y="5445225"/>
            <a:ext cx="63898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/>
              <a:t> 1.1-           13.1.-         27.1.-        10.2.-         24.2.-          09.3.-         23.3.-       </a:t>
            </a:r>
          </a:p>
          <a:p>
            <a:r>
              <a:rPr lang="de-DE" sz="1600" b="1" dirty="0"/>
              <a:t> 12.1.         26.1.           9.2.           23.2.           8.3.             22.3.           5.4.        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9207595" y="3933057"/>
            <a:ext cx="7040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/>
              <a:t>2020</a:t>
            </a:r>
          </a:p>
          <a:p>
            <a:pPr>
              <a:lnSpc>
                <a:spcPct val="150000"/>
              </a:lnSpc>
            </a:pPr>
            <a:r>
              <a:rPr lang="de-DE" sz="2000" b="1" dirty="0"/>
              <a:t>2019</a:t>
            </a:r>
          </a:p>
        </p:txBody>
      </p:sp>
      <p:cxnSp>
        <p:nvCxnSpPr>
          <p:cNvPr id="7" name="Gerader Verbinder 6"/>
          <p:cNvCxnSpPr/>
          <p:nvPr/>
        </p:nvCxnSpPr>
        <p:spPr>
          <a:xfrm>
            <a:off x="8487514" y="4725144"/>
            <a:ext cx="72008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/>
          <p:cNvCxnSpPr/>
          <p:nvPr/>
        </p:nvCxnSpPr>
        <p:spPr>
          <a:xfrm>
            <a:off x="8487514" y="4221088"/>
            <a:ext cx="720080" cy="0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 rot="16200000">
            <a:off x="-33053" y="3042387"/>
            <a:ext cx="48596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000" b="1" dirty="0" err="1"/>
              <a:t>Percentage</a:t>
            </a:r>
            <a:r>
              <a:rPr lang="de-DE" sz="2000" b="1"/>
              <a:t> </a:t>
            </a:r>
            <a:r>
              <a:rPr lang="de-DE" sz="2000" b="1" smtClean="0"/>
              <a:t>(%) of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impracticalities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compared</a:t>
            </a:r>
            <a:endParaRPr lang="de-DE" sz="2000" b="1" dirty="0" smtClean="0"/>
          </a:p>
          <a:p>
            <a:pPr algn="ctr"/>
            <a:r>
              <a:rPr lang="de-DE" sz="2000" b="1" dirty="0" err="1"/>
              <a:t>t</a:t>
            </a:r>
            <a:r>
              <a:rPr lang="de-DE" sz="2000" b="1" dirty="0" err="1" smtClean="0"/>
              <a:t>o</a:t>
            </a:r>
            <a:r>
              <a:rPr lang="de-DE" sz="2000" b="1" dirty="0" smtClean="0"/>
              <a:t> all </a:t>
            </a:r>
            <a:r>
              <a:rPr lang="de-DE" sz="2000" b="1" dirty="0" err="1" smtClean="0"/>
              <a:t>submissions</a:t>
            </a:r>
            <a:endParaRPr lang="de-DE" sz="2000" b="1" dirty="0"/>
          </a:p>
        </p:txBody>
      </p:sp>
      <p:sp>
        <p:nvSpPr>
          <p:cNvPr id="2" name="Textfeld 1"/>
          <p:cNvSpPr txBox="1"/>
          <p:nvPr/>
        </p:nvSpPr>
        <p:spPr>
          <a:xfrm>
            <a:off x="5541264" y="6204701"/>
            <a:ext cx="15648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ime 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period</a:t>
            </a:r>
            <a:endParaRPr lang="de-D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886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Office PowerPoint</Application>
  <PresentationFormat>Breitbild</PresentationFormat>
  <Paragraphs>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PowerPoint-Präsentation</vt:lpstr>
    </vt:vector>
  </TitlesOfParts>
  <Company>Universitätsklinikum Regensburg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user</dc:creator>
  <cp:lastModifiedBy>user</cp:lastModifiedBy>
  <cp:revision>4</cp:revision>
  <dcterms:created xsi:type="dcterms:W3CDTF">2020-05-14T14:04:10Z</dcterms:created>
  <dcterms:modified xsi:type="dcterms:W3CDTF">2020-06-05T15:52:32Z</dcterms:modified>
</cp:coreProperties>
</file>