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72" r:id="rId12"/>
    <p:sldId id="273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59" d="100"/>
          <a:sy n="59" d="100"/>
        </p:scale>
        <p:origin x="92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ederic valla" userId="a905dba0d2e05d6a" providerId="LiveId" clId="{78A49B37-DA62-4ADE-AB2E-4788CFD2A841}"/>
    <pc:docChg chg="undo redo custSel delSld modSld">
      <pc:chgData name="frederic valla" userId="a905dba0d2e05d6a" providerId="LiveId" clId="{78A49B37-DA62-4ADE-AB2E-4788CFD2A841}" dt="2022-02-19T23:09:15.067" v="2009" actId="790"/>
      <pc:docMkLst>
        <pc:docMk/>
      </pc:docMkLst>
      <pc:sldChg chg="modSp mod">
        <pc:chgData name="frederic valla" userId="a905dba0d2e05d6a" providerId="LiveId" clId="{78A49B37-DA62-4ADE-AB2E-4788CFD2A841}" dt="2022-02-18T23:22:33.248" v="73" actId="20577"/>
        <pc:sldMkLst>
          <pc:docMk/>
          <pc:sldMk cId="3109502636" sldId="256"/>
        </pc:sldMkLst>
        <pc:spChg chg="mod">
          <ac:chgData name="frederic valla" userId="a905dba0d2e05d6a" providerId="LiveId" clId="{78A49B37-DA62-4ADE-AB2E-4788CFD2A841}" dt="2022-02-18T23:22:33.248" v="73" actId="20577"/>
          <ac:spMkLst>
            <pc:docMk/>
            <pc:sldMk cId="3109502636" sldId="256"/>
            <ac:spMk id="2" creationId="{019C4415-EFEC-4899-93FE-B950D6E615D2}"/>
          </ac:spMkLst>
        </pc:spChg>
      </pc:sldChg>
      <pc:sldChg chg="modSp mod">
        <pc:chgData name="frederic valla" userId="a905dba0d2e05d6a" providerId="LiveId" clId="{78A49B37-DA62-4ADE-AB2E-4788CFD2A841}" dt="2022-02-18T23:33:48.683" v="105" actId="14100"/>
        <pc:sldMkLst>
          <pc:docMk/>
          <pc:sldMk cId="1487117018" sldId="257"/>
        </pc:sldMkLst>
        <pc:spChg chg="mod">
          <ac:chgData name="frederic valla" userId="a905dba0d2e05d6a" providerId="LiveId" clId="{78A49B37-DA62-4ADE-AB2E-4788CFD2A841}" dt="2022-02-18T23:33:48.683" v="105" actId="14100"/>
          <ac:spMkLst>
            <pc:docMk/>
            <pc:sldMk cId="1487117018" sldId="257"/>
            <ac:spMk id="3" creationId="{1C700161-1079-48A7-A0BC-B775107C4971}"/>
          </ac:spMkLst>
        </pc:spChg>
      </pc:sldChg>
      <pc:sldChg chg="modSp mod">
        <pc:chgData name="frederic valla" userId="a905dba0d2e05d6a" providerId="LiveId" clId="{78A49B37-DA62-4ADE-AB2E-4788CFD2A841}" dt="2022-02-18T23:51:02.530" v="2005" actId="790"/>
        <pc:sldMkLst>
          <pc:docMk/>
          <pc:sldMk cId="3860262349" sldId="258"/>
        </pc:sldMkLst>
        <pc:spChg chg="mod">
          <ac:chgData name="frederic valla" userId="a905dba0d2e05d6a" providerId="LiveId" clId="{78A49B37-DA62-4ADE-AB2E-4788CFD2A841}" dt="2022-02-18T23:34:05.738" v="109" actId="20577"/>
          <ac:spMkLst>
            <pc:docMk/>
            <pc:sldMk cId="3860262349" sldId="258"/>
            <ac:spMk id="2" creationId="{4CD1419C-C389-40A9-BCB5-20386180BAC9}"/>
          </ac:spMkLst>
        </pc:spChg>
        <pc:spChg chg="mod">
          <ac:chgData name="frederic valla" userId="a905dba0d2e05d6a" providerId="LiveId" clId="{78A49B37-DA62-4ADE-AB2E-4788CFD2A841}" dt="2022-02-18T23:51:02.530" v="2005" actId="790"/>
          <ac:spMkLst>
            <pc:docMk/>
            <pc:sldMk cId="3860262349" sldId="258"/>
            <ac:spMk id="6" creationId="{3903CF00-EC11-489A-8FA4-FFA2D4B5E912}"/>
          </ac:spMkLst>
        </pc:spChg>
        <pc:picChg chg="mod">
          <ac:chgData name="frederic valla" userId="a905dba0d2e05d6a" providerId="LiveId" clId="{78A49B37-DA62-4ADE-AB2E-4788CFD2A841}" dt="2022-02-18T23:36:04.381" v="411" actId="1076"/>
          <ac:picMkLst>
            <pc:docMk/>
            <pc:sldMk cId="3860262349" sldId="258"/>
            <ac:picMk id="8" creationId="{E477802B-57C1-4157-8176-C6472F6C8122}"/>
          </ac:picMkLst>
        </pc:picChg>
      </pc:sldChg>
      <pc:sldChg chg="modSp mod">
        <pc:chgData name="frederic valla" userId="a905dba0d2e05d6a" providerId="LiveId" clId="{78A49B37-DA62-4ADE-AB2E-4788CFD2A841}" dt="2022-02-19T23:09:15.067" v="2009" actId="790"/>
        <pc:sldMkLst>
          <pc:docMk/>
          <pc:sldMk cId="2928446347" sldId="260"/>
        </pc:sldMkLst>
        <pc:spChg chg="mod">
          <ac:chgData name="frederic valla" userId="a905dba0d2e05d6a" providerId="LiveId" clId="{78A49B37-DA62-4ADE-AB2E-4788CFD2A841}" dt="2022-02-19T23:09:15.067" v="2009" actId="790"/>
          <ac:spMkLst>
            <pc:docMk/>
            <pc:sldMk cId="2928446347" sldId="260"/>
            <ac:spMk id="3" creationId="{537D180C-821D-4992-AAA5-ED173B0FF286}"/>
          </ac:spMkLst>
        </pc:spChg>
      </pc:sldChg>
      <pc:sldChg chg="modSp mod">
        <pc:chgData name="frederic valla" userId="a905dba0d2e05d6a" providerId="LiveId" clId="{78A49B37-DA62-4ADE-AB2E-4788CFD2A841}" dt="2022-02-18T23:37:40.887" v="520" actId="14100"/>
        <pc:sldMkLst>
          <pc:docMk/>
          <pc:sldMk cId="3937202739" sldId="261"/>
        </pc:sldMkLst>
        <pc:spChg chg="mod">
          <ac:chgData name="frederic valla" userId="a905dba0d2e05d6a" providerId="LiveId" clId="{78A49B37-DA62-4ADE-AB2E-4788CFD2A841}" dt="2022-02-18T23:36:22.132" v="416" actId="14100"/>
          <ac:spMkLst>
            <pc:docMk/>
            <pc:sldMk cId="3937202739" sldId="261"/>
            <ac:spMk id="2" creationId="{4CD1419C-C389-40A9-BCB5-20386180BAC9}"/>
          </ac:spMkLst>
        </pc:spChg>
        <pc:spChg chg="mod">
          <ac:chgData name="frederic valla" userId="a905dba0d2e05d6a" providerId="LiveId" clId="{78A49B37-DA62-4ADE-AB2E-4788CFD2A841}" dt="2022-02-18T23:37:31.347" v="517" actId="1076"/>
          <ac:spMkLst>
            <pc:docMk/>
            <pc:sldMk cId="3937202739" sldId="261"/>
            <ac:spMk id="6" creationId="{3903CF00-EC11-489A-8FA4-FFA2D4B5E912}"/>
          </ac:spMkLst>
        </pc:spChg>
        <pc:picChg chg="mod">
          <ac:chgData name="frederic valla" userId="a905dba0d2e05d6a" providerId="LiveId" clId="{78A49B37-DA62-4ADE-AB2E-4788CFD2A841}" dt="2022-02-18T23:37:40.887" v="520" actId="14100"/>
          <ac:picMkLst>
            <pc:docMk/>
            <pc:sldMk cId="3937202739" sldId="261"/>
            <ac:picMk id="9" creationId="{D3BE22BB-30B2-43BE-99E7-D26A4F03496E}"/>
          </ac:picMkLst>
        </pc:picChg>
      </pc:sldChg>
      <pc:sldChg chg="modSp mod">
        <pc:chgData name="frederic valla" userId="a905dba0d2e05d6a" providerId="LiveId" clId="{78A49B37-DA62-4ADE-AB2E-4788CFD2A841}" dt="2022-02-18T23:46:13.711" v="1590" actId="790"/>
        <pc:sldMkLst>
          <pc:docMk/>
          <pc:sldMk cId="1044093109" sldId="262"/>
        </pc:sldMkLst>
        <pc:spChg chg="mod">
          <ac:chgData name="frederic valla" userId="a905dba0d2e05d6a" providerId="LiveId" clId="{78A49B37-DA62-4ADE-AB2E-4788CFD2A841}" dt="2022-02-18T23:38:13.355" v="555" actId="20577"/>
          <ac:spMkLst>
            <pc:docMk/>
            <pc:sldMk cId="1044093109" sldId="262"/>
            <ac:spMk id="2" creationId="{4CD1419C-C389-40A9-BCB5-20386180BAC9}"/>
          </ac:spMkLst>
        </pc:spChg>
        <pc:spChg chg="mod">
          <ac:chgData name="frederic valla" userId="a905dba0d2e05d6a" providerId="LiveId" clId="{78A49B37-DA62-4ADE-AB2E-4788CFD2A841}" dt="2022-02-18T23:46:13.711" v="1590" actId="790"/>
          <ac:spMkLst>
            <pc:docMk/>
            <pc:sldMk cId="1044093109" sldId="262"/>
            <ac:spMk id="6" creationId="{3903CF00-EC11-489A-8FA4-FFA2D4B5E912}"/>
          </ac:spMkLst>
        </pc:spChg>
        <pc:picChg chg="mod">
          <ac:chgData name="frederic valla" userId="a905dba0d2e05d6a" providerId="LiveId" clId="{78A49B37-DA62-4ADE-AB2E-4788CFD2A841}" dt="2022-02-18T23:39:39.225" v="791" actId="1076"/>
          <ac:picMkLst>
            <pc:docMk/>
            <pc:sldMk cId="1044093109" sldId="262"/>
            <ac:picMk id="5" creationId="{00000000-0000-0000-0000-000000000000}"/>
          </ac:picMkLst>
        </pc:picChg>
      </pc:sldChg>
      <pc:sldChg chg="modSp mod">
        <pc:chgData name="frederic valla" userId="a905dba0d2e05d6a" providerId="LiveId" clId="{78A49B37-DA62-4ADE-AB2E-4788CFD2A841}" dt="2022-02-18T23:44:05.846" v="1369" actId="790"/>
        <pc:sldMkLst>
          <pc:docMk/>
          <pc:sldMk cId="4017489309" sldId="263"/>
        </pc:sldMkLst>
        <pc:spChg chg="mod">
          <ac:chgData name="frederic valla" userId="a905dba0d2e05d6a" providerId="LiveId" clId="{78A49B37-DA62-4ADE-AB2E-4788CFD2A841}" dt="2022-02-18T23:39:47.916" v="794" actId="20577"/>
          <ac:spMkLst>
            <pc:docMk/>
            <pc:sldMk cId="4017489309" sldId="263"/>
            <ac:spMk id="2" creationId="{4CD1419C-C389-40A9-BCB5-20386180BAC9}"/>
          </ac:spMkLst>
        </pc:spChg>
        <pc:spChg chg="mod">
          <ac:chgData name="frederic valla" userId="a905dba0d2e05d6a" providerId="LiveId" clId="{78A49B37-DA62-4ADE-AB2E-4788CFD2A841}" dt="2022-02-18T23:44:05.846" v="1369" actId="790"/>
          <ac:spMkLst>
            <pc:docMk/>
            <pc:sldMk cId="4017489309" sldId="263"/>
            <ac:spMk id="6" creationId="{3903CF00-EC11-489A-8FA4-FFA2D4B5E912}"/>
          </ac:spMkLst>
        </pc:spChg>
        <pc:picChg chg="mod">
          <ac:chgData name="frederic valla" userId="a905dba0d2e05d6a" providerId="LiveId" clId="{78A49B37-DA62-4ADE-AB2E-4788CFD2A841}" dt="2022-02-18T23:43:55.854" v="1368" actId="1076"/>
          <ac:picMkLst>
            <pc:docMk/>
            <pc:sldMk cId="4017489309" sldId="263"/>
            <ac:picMk id="5" creationId="{00000000-0000-0000-0000-000000000000}"/>
          </ac:picMkLst>
        </pc:picChg>
      </pc:sldChg>
      <pc:sldChg chg="modSp mod">
        <pc:chgData name="frederic valla" userId="a905dba0d2e05d6a" providerId="LiveId" clId="{78A49B37-DA62-4ADE-AB2E-4788CFD2A841}" dt="2022-02-18T23:45:22.030" v="1584" actId="1076"/>
        <pc:sldMkLst>
          <pc:docMk/>
          <pc:sldMk cId="976034991" sldId="264"/>
        </pc:sldMkLst>
        <pc:spChg chg="mod">
          <ac:chgData name="frederic valla" userId="a905dba0d2e05d6a" providerId="LiveId" clId="{78A49B37-DA62-4ADE-AB2E-4788CFD2A841}" dt="2022-02-18T23:44:14.709" v="1373" actId="20577"/>
          <ac:spMkLst>
            <pc:docMk/>
            <pc:sldMk cId="976034991" sldId="264"/>
            <ac:spMk id="2" creationId="{4CD1419C-C389-40A9-BCB5-20386180BAC9}"/>
          </ac:spMkLst>
        </pc:spChg>
        <pc:spChg chg="mod">
          <ac:chgData name="frederic valla" userId="a905dba0d2e05d6a" providerId="LiveId" clId="{78A49B37-DA62-4ADE-AB2E-4788CFD2A841}" dt="2022-02-18T23:45:17.703" v="1582" actId="1076"/>
          <ac:spMkLst>
            <pc:docMk/>
            <pc:sldMk cId="976034991" sldId="264"/>
            <ac:spMk id="7" creationId="{B0809AD4-C994-4A37-8CBF-864D3CDB45C4}"/>
          </ac:spMkLst>
        </pc:spChg>
        <pc:picChg chg="mod">
          <ac:chgData name="frederic valla" userId="a905dba0d2e05d6a" providerId="LiveId" clId="{78A49B37-DA62-4ADE-AB2E-4788CFD2A841}" dt="2022-02-18T23:45:22.030" v="1584" actId="1076"/>
          <ac:picMkLst>
            <pc:docMk/>
            <pc:sldMk cId="976034991" sldId="264"/>
            <ac:picMk id="8" creationId="{84B5B996-B92A-465A-A0EE-CC4852596E6D}"/>
          </ac:picMkLst>
        </pc:picChg>
      </pc:sldChg>
      <pc:sldChg chg="delSp modSp mod">
        <pc:chgData name="frederic valla" userId="a905dba0d2e05d6a" providerId="LiveId" clId="{78A49B37-DA62-4ADE-AB2E-4788CFD2A841}" dt="2022-02-18T23:47:29.541" v="1836" actId="1076"/>
        <pc:sldMkLst>
          <pc:docMk/>
          <pc:sldMk cId="510250212" sldId="265"/>
        </pc:sldMkLst>
        <pc:spChg chg="mod">
          <ac:chgData name="frederic valla" userId="a905dba0d2e05d6a" providerId="LiveId" clId="{78A49B37-DA62-4ADE-AB2E-4788CFD2A841}" dt="2022-02-18T23:45:26.646" v="1588" actId="20577"/>
          <ac:spMkLst>
            <pc:docMk/>
            <pc:sldMk cId="510250212" sldId="265"/>
            <ac:spMk id="2" creationId="{4CD1419C-C389-40A9-BCB5-20386180BAC9}"/>
          </ac:spMkLst>
        </pc:spChg>
        <pc:spChg chg="del">
          <ac:chgData name="frederic valla" userId="a905dba0d2e05d6a" providerId="LiveId" clId="{78A49B37-DA62-4ADE-AB2E-4788CFD2A841}" dt="2022-02-18T23:45:38.001" v="1589" actId="478"/>
          <ac:spMkLst>
            <pc:docMk/>
            <pc:sldMk cId="510250212" sldId="265"/>
            <ac:spMk id="4" creationId="{00000000-0000-0000-0000-000000000000}"/>
          </ac:spMkLst>
        </pc:spChg>
        <pc:spChg chg="mod">
          <ac:chgData name="frederic valla" userId="a905dba0d2e05d6a" providerId="LiveId" clId="{78A49B37-DA62-4ADE-AB2E-4788CFD2A841}" dt="2022-02-18T23:47:25.280" v="1834" actId="1076"/>
          <ac:spMkLst>
            <pc:docMk/>
            <pc:sldMk cId="510250212" sldId="265"/>
            <ac:spMk id="7" creationId="{4597B9FA-6EFD-483B-9548-FBBB8AACC3C7}"/>
          </ac:spMkLst>
        </pc:spChg>
        <pc:picChg chg="mod">
          <ac:chgData name="frederic valla" userId="a905dba0d2e05d6a" providerId="LiveId" clId="{78A49B37-DA62-4ADE-AB2E-4788CFD2A841}" dt="2022-02-18T23:47:29.541" v="1836" actId="1076"/>
          <ac:picMkLst>
            <pc:docMk/>
            <pc:sldMk cId="510250212" sldId="265"/>
            <ac:picMk id="9" creationId="{5FB95C80-B648-4D85-A69C-5F8B8BB52C6D}"/>
          </ac:picMkLst>
        </pc:picChg>
      </pc:sldChg>
      <pc:sldChg chg="modSp mod">
        <pc:chgData name="frederic valla" userId="a905dba0d2e05d6a" providerId="LiveId" clId="{78A49B37-DA62-4ADE-AB2E-4788CFD2A841}" dt="2022-02-18T23:48:39.338" v="1990" actId="1076"/>
        <pc:sldMkLst>
          <pc:docMk/>
          <pc:sldMk cId="313345332" sldId="266"/>
        </pc:sldMkLst>
        <pc:spChg chg="mod">
          <ac:chgData name="frederic valla" userId="a905dba0d2e05d6a" providerId="LiveId" clId="{78A49B37-DA62-4ADE-AB2E-4788CFD2A841}" dt="2022-02-18T23:47:34.256" v="1840" actId="20577"/>
          <ac:spMkLst>
            <pc:docMk/>
            <pc:sldMk cId="313345332" sldId="266"/>
            <ac:spMk id="2" creationId="{4CD1419C-C389-40A9-BCB5-20386180BAC9}"/>
          </ac:spMkLst>
        </pc:spChg>
        <pc:spChg chg="mod">
          <ac:chgData name="frederic valla" userId="a905dba0d2e05d6a" providerId="LiveId" clId="{78A49B37-DA62-4ADE-AB2E-4788CFD2A841}" dt="2022-02-18T23:48:35.003" v="1988" actId="1076"/>
          <ac:spMkLst>
            <pc:docMk/>
            <pc:sldMk cId="313345332" sldId="266"/>
            <ac:spMk id="6" creationId="{3903CF00-EC11-489A-8FA4-FFA2D4B5E912}"/>
          </ac:spMkLst>
        </pc:spChg>
        <pc:picChg chg="mod">
          <ac:chgData name="frederic valla" userId="a905dba0d2e05d6a" providerId="LiveId" clId="{78A49B37-DA62-4ADE-AB2E-4788CFD2A841}" dt="2022-02-18T23:48:39.338" v="1990" actId="1076"/>
          <ac:picMkLst>
            <pc:docMk/>
            <pc:sldMk cId="313345332" sldId="266"/>
            <ac:picMk id="8" creationId="{26CC9F88-EDB3-4332-AEE8-233898E85078}"/>
          </ac:picMkLst>
        </pc:picChg>
      </pc:sldChg>
      <pc:sldChg chg="del">
        <pc:chgData name="frederic valla" userId="a905dba0d2e05d6a" providerId="LiveId" clId="{78A49B37-DA62-4ADE-AB2E-4788CFD2A841}" dt="2022-02-18T23:48:47.345" v="1991" actId="2696"/>
        <pc:sldMkLst>
          <pc:docMk/>
          <pc:sldMk cId="4043720624" sldId="267"/>
        </pc:sldMkLst>
      </pc:sldChg>
      <pc:sldChg chg="addSp delSp modSp mod">
        <pc:chgData name="frederic valla" userId="a905dba0d2e05d6a" providerId="LiveId" clId="{78A49B37-DA62-4ADE-AB2E-4788CFD2A841}" dt="2022-02-18T23:51:26.806" v="2006" actId="790"/>
        <pc:sldMkLst>
          <pc:docMk/>
          <pc:sldMk cId="2174516910" sldId="272"/>
        </pc:sldMkLst>
        <pc:spChg chg="mod">
          <ac:chgData name="frederic valla" userId="a905dba0d2e05d6a" providerId="LiveId" clId="{78A49B37-DA62-4ADE-AB2E-4788CFD2A841}" dt="2022-02-18T23:51:26.806" v="2006" actId="790"/>
          <ac:spMkLst>
            <pc:docMk/>
            <pc:sldMk cId="2174516910" sldId="272"/>
            <ac:spMk id="2" creationId="{955F27EA-77B1-4EE1-9EAB-1E528FA08FA3}"/>
          </ac:spMkLst>
        </pc:spChg>
        <pc:spChg chg="del">
          <ac:chgData name="frederic valla" userId="a905dba0d2e05d6a" providerId="LiveId" clId="{78A49B37-DA62-4ADE-AB2E-4788CFD2A841}" dt="2022-02-18T23:49:51.560" v="1998" actId="478"/>
          <ac:spMkLst>
            <pc:docMk/>
            <pc:sldMk cId="2174516910" sldId="272"/>
            <ac:spMk id="3" creationId="{5AF51A90-34E2-4A67-97E3-D41C66156C33}"/>
          </ac:spMkLst>
        </pc:spChg>
        <pc:spChg chg="add mod">
          <ac:chgData name="frederic valla" userId="a905dba0d2e05d6a" providerId="LiveId" clId="{78A49B37-DA62-4ADE-AB2E-4788CFD2A841}" dt="2022-02-18T23:49:51.560" v="1998" actId="478"/>
          <ac:spMkLst>
            <pc:docMk/>
            <pc:sldMk cId="2174516910" sldId="272"/>
            <ac:spMk id="5" creationId="{CB09F513-6A79-4622-A80D-738FD73B0190}"/>
          </ac:spMkLst>
        </pc:spChg>
      </pc:sldChg>
      <pc:sldChg chg="modSp mod">
        <pc:chgData name="frederic valla" userId="a905dba0d2e05d6a" providerId="LiveId" clId="{78A49B37-DA62-4ADE-AB2E-4788CFD2A841}" dt="2022-02-19T00:32:29.687" v="2008" actId="790"/>
        <pc:sldMkLst>
          <pc:docMk/>
          <pc:sldMk cId="1649408166" sldId="273"/>
        </pc:sldMkLst>
        <pc:spChg chg="mod">
          <ac:chgData name="frederic valla" userId="a905dba0d2e05d6a" providerId="LiveId" clId="{78A49B37-DA62-4ADE-AB2E-4788CFD2A841}" dt="2022-02-19T00:32:29.687" v="2008" actId="790"/>
          <ac:spMkLst>
            <pc:docMk/>
            <pc:sldMk cId="1649408166" sldId="273"/>
            <ac:spMk id="10" creationId="{23E83875-4B95-478F-9ED5-8983568F978A}"/>
          </ac:spMkLst>
        </pc:spChg>
        <pc:spChg chg="mod">
          <ac:chgData name="frederic valla" userId="a905dba0d2e05d6a" providerId="LiveId" clId="{78A49B37-DA62-4ADE-AB2E-4788CFD2A841}" dt="2022-02-19T00:32:04.516" v="2007" actId="790"/>
          <ac:spMkLst>
            <pc:docMk/>
            <pc:sldMk cId="1649408166" sldId="273"/>
            <ac:spMk id="13" creationId="{A8DF6B78-117D-4D53-A9A8-1E438182F0C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09FE8D-01D3-4F7A-A68D-A3C565620A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8D06C34-FC12-4C59-BAAB-3E92365663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CBFA1F1-974F-4AD9-B05A-8CD2619E9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20/02/2022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849E063-97C2-4395-A2F2-8A0CC58D3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AB9C38-D871-4CC0-A848-A64D5ED33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7800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85AAD1-59EA-4F83-B5AB-17BD9CD15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10DA6D3-40B1-4E45-9850-A487A48C1E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E2553DE-EA73-43E5-9869-219AA00A9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20/02/2022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9B328E-9679-4C60-A13B-A48CD85D9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12BFB65-958D-4995-96EA-F1C761218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1305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CE4A61F-5C00-4033-8519-A480BB415E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6A2AB1A-9B50-4A14-9BF0-69C92621B1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80A830A-8840-4164-A4DE-4B3F3FE0E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20/02/2022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07C4E3F-EC6F-48C2-9280-192299B10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EAFD7E1-A5C6-471F-BD5D-9D4C59CC8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247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D87ACA-0920-41D6-BFBF-820872BB2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B6688F-1CD8-4C63-AA90-C4026AB0F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141389-D2F0-4213-8D76-9775F7B32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20/02/2022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48E2BF5-1BB8-41D6-B3AC-6E3BB3506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F65BBB-2D83-4EE2-8888-C7EEDFC17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4080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B2B7D5-72EF-436D-A8CB-C1D8629FB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2B4F5E7-92D5-4567-A581-FAF6669689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9DA1967-CC3E-4432-9C09-2C21BA5FC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20/02/2022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BA43650-5182-44CA-A1B9-862B4588E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BBCA9B-C5E7-47AF-BC5F-F6C71CC9B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0353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EF38BA-7278-4977-9101-210D33A6D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A5CEB4D-D777-423C-B974-A45F71D12D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9CCDA69-3759-4BEE-80EF-661E1D52F6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70EAE4-B317-4E99-97C2-C58B344F9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20/02/2022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490BAEA-9353-4B59-A846-8761FD306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BF15D41-7FB6-45C6-B27F-379D60A8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4644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573FE5-E3BB-4B60-B130-039A7DAF9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8B288E-A9C8-4285-A014-49F7DE4FF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CFA1405-AB89-4724-9AB6-18764939E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0898D50-FB69-4958-BAA8-944377A5A1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31A44C8-FF4A-4C99-BE90-31439B579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F780FA3-D19B-4AB8-8D8A-A31C5641D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20/02/2022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D1C0F5D-96B8-4BE7-A522-F46A986D1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145FBB3-D1EB-4783-975C-2CE7B0BE7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0263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45701E-F999-4A41-BA52-D84AC20E8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965A4D3-FF1F-4476-AC37-B93661461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20/02/2022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3E97FBD-CD43-4D6A-8483-02383BE8F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B9AF7CB-0F88-4D37-AA87-2E7CB1E85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1356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959051E-810F-44FD-B4E3-1C187B6C1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20/02/2022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5680E88-B41D-43CA-94E4-9480A2CC7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FB09515-BE5E-4210-A9F7-C7F2AD2DB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022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AE16A6-66C2-4BE0-B360-54B5AD1ED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31A67D-F634-40BE-AC46-DFF25D556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6BB9231-89B5-47DE-BDE9-BB45A0129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7674D05-3F7B-41AF-9839-F8EC7CF54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20/02/2022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AEA11D9-20DB-4F54-95A0-D52D9E46F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462C853-06E8-4A60-960E-9A4BD9FCE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6112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902BEE-74E5-4D05-BC4C-6C0C20E00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22005E0-BA25-47A8-862F-68473128FE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AB402AC-5E43-40B4-8BCA-2920FE26B5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E74EE0B-67A7-4054-8637-8B77CC588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20/02/2022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B4F977C-0CB1-46CB-B94D-60D40A2CD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93F1575-A230-4396-8A28-A6AC18DC6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3064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27116B9-A2E5-426E-A3CE-5F32FA841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83332C3-79CC-4244-92EF-0BB346810B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DA5FC4A-B7EC-4B5E-B4D9-8C55FADE37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79571-D2DD-4F0F-958F-88E1F56AE624}" type="datetimeFigureOut">
              <a:rPr lang="fr-FR" smtClean="0"/>
              <a:t>20/02/2022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7D1FC83-FF45-4E63-B995-B848C7A7C2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5F153E3-2CF1-410A-8B93-9CFF2D0B62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9724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9C4415-EFEC-4899-93FE-B950D6E615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PiCO 1: </a:t>
            </a:r>
            <a:br>
              <a:rPr lang="fr-FR" dirty="0"/>
            </a:br>
            <a:r>
              <a:rPr lang="fr-FR" dirty="0"/>
              <a:t>IV-MFT Indications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0046E36-6506-4DE7-A9CF-03BBD5511B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09502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Outcome</a:t>
            </a:r>
            <a:r>
              <a:rPr lang="fr-FR" dirty="0"/>
              <a:t>: </a:t>
            </a:r>
            <a:r>
              <a:rPr lang="fr-FR" dirty="0" err="1"/>
              <a:t>Mortality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0526" y="1823085"/>
            <a:ext cx="5039632" cy="458561"/>
          </a:xfrm>
        </p:spPr>
        <p:txBody>
          <a:bodyPr/>
          <a:lstStyle/>
          <a:p>
            <a:r>
              <a:rPr lang="fr-FR" dirty="0"/>
              <a:t>Forest plot – </a:t>
            </a:r>
            <a:r>
              <a:rPr lang="fr-FR" dirty="0" err="1"/>
              <a:t>Mortality</a:t>
            </a:r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903CF00-EC11-489A-8FA4-FFA2D4B5E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36199" y="5539798"/>
            <a:ext cx="11351001" cy="1168025"/>
          </a:xfrm>
        </p:spPr>
        <p:txBody>
          <a:bodyPr>
            <a:normAutofit/>
          </a:bodyPr>
          <a:lstStyle/>
          <a:p>
            <a:r>
              <a:rPr lang="en-CA" sz="2000"/>
              <a:t>NO significant difference between groups (OR=1.83 95%CI[0.68 ; 4.88], p=0.23)</a:t>
            </a:r>
          </a:p>
          <a:p>
            <a:r>
              <a:rPr lang="en-CA" sz="2000"/>
              <a:t>Some heterogeneity w=between studies (I²=73%, p=0.02).</a:t>
            </a:r>
          </a:p>
        </p:txBody>
      </p:sp>
      <p:pic>
        <p:nvPicPr>
          <p:cNvPr id="8" name="Espace réservé du contenu 7" descr="Une image contenant table&#10;&#10;Description générée automatiquement">
            <a:extLst>
              <a:ext uri="{FF2B5EF4-FFF2-40B4-BE49-F238E27FC236}">
                <a16:creationId xmlns:a16="http://schemas.microsoft.com/office/drawing/2014/main" id="{26CC9F88-EDB3-4332-AEE8-233898E8507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76" y="2569752"/>
            <a:ext cx="11154363" cy="2472502"/>
          </a:xfrm>
        </p:spPr>
      </p:pic>
    </p:spTree>
    <p:extLst>
      <p:ext uri="{BB962C8B-B14F-4D97-AF65-F5344CB8AC3E}">
        <p14:creationId xmlns:p14="http://schemas.microsoft.com/office/powerpoint/2010/main" val="313345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5F27EA-77B1-4EE1-9EAB-1E528FA08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CA" sz="4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Funnel plots </a:t>
            </a:r>
            <a:br>
              <a:rPr kumimoji="0" lang="en-CA" sz="4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CA" sz="36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(for meta-analysis with 4 or more included studies)</a:t>
            </a:r>
            <a:br>
              <a:rPr kumimoji="0" lang="en-CA" sz="4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endParaRPr lang="en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B09F513-6A79-4622-A80D-738FD73B01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4516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23E83875-4B95-478F-9ED5-8983568F978A}"/>
              </a:ext>
            </a:extLst>
          </p:cNvPr>
          <p:cNvSpPr txBox="1"/>
          <p:nvPr/>
        </p:nvSpPr>
        <p:spPr>
          <a:xfrm>
            <a:off x="407174" y="190500"/>
            <a:ext cx="4985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/>
              <a:t>Funnel plot – Outcome: Failure of rehydratation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8DF6B78-117D-4D53-A9A8-1E438182F0C9}"/>
              </a:ext>
            </a:extLst>
          </p:cNvPr>
          <p:cNvSpPr txBox="1"/>
          <p:nvPr/>
        </p:nvSpPr>
        <p:spPr>
          <a:xfrm>
            <a:off x="6096000" y="2505295"/>
            <a:ext cx="5688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/>
              <a:t>No publication bias observed in this analysis.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AB8681A-2760-4BED-8666-E392E6CA4A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96" y="1038808"/>
            <a:ext cx="5715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408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F7F590-D4DB-4BE0-BBA2-A3B20EF17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algn="ctr"/>
            <a:r>
              <a:rPr lang="fr-FR" dirty="0" err="1"/>
              <a:t>Quality</a:t>
            </a:r>
            <a:r>
              <a:rPr lang="fr-FR" dirty="0"/>
              <a:t> </a:t>
            </a:r>
            <a:r>
              <a:rPr lang="fr-FR" dirty="0" err="1"/>
              <a:t>assessment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C700161-1079-48A7-A0BC-B775107C4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8801" y="1041786"/>
            <a:ext cx="5438774" cy="823912"/>
          </a:xfrm>
        </p:spPr>
        <p:txBody>
          <a:bodyPr anchor="ctr"/>
          <a:lstStyle/>
          <a:p>
            <a:pPr algn="ctr"/>
            <a:r>
              <a:rPr lang="fr-FR" dirty="0"/>
              <a:t>RCT (</a:t>
            </a:r>
            <a:r>
              <a:rPr lang="fr-FR" dirty="0" err="1"/>
              <a:t>randomised</a:t>
            </a:r>
            <a:r>
              <a:rPr lang="fr-FR" dirty="0"/>
              <a:t> </a:t>
            </a:r>
            <a:r>
              <a:rPr lang="fr-FR" dirty="0" err="1"/>
              <a:t>controlled</a:t>
            </a:r>
            <a:r>
              <a:rPr lang="fr-FR" dirty="0"/>
              <a:t> trial) </a:t>
            </a:r>
            <a:r>
              <a:rPr lang="fr-FR" dirty="0" err="1"/>
              <a:t>studies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2477D28-D41F-46DE-8EBB-DD80548692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9512" y="1051719"/>
            <a:ext cx="5183188" cy="823912"/>
          </a:xfrm>
        </p:spPr>
        <p:txBody>
          <a:bodyPr anchor="ctr"/>
          <a:lstStyle/>
          <a:p>
            <a:pPr algn="ctr"/>
            <a:r>
              <a:rPr lang="fr-FR" dirty="0" err="1"/>
              <a:t>Cohort</a:t>
            </a:r>
            <a:r>
              <a:rPr lang="fr-FR" dirty="0"/>
              <a:t> </a:t>
            </a:r>
            <a:r>
              <a:rPr lang="fr-FR" dirty="0" err="1"/>
              <a:t>studies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772" y="1875631"/>
            <a:ext cx="3612668" cy="4394589"/>
          </a:xfrm>
        </p:spPr>
      </p:pic>
      <p:pic>
        <p:nvPicPr>
          <p:cNvPr id="10" name="Espace réservé du contenu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059" y="1601547"/>
            <a:ext cx="3935413" cy="5247217"/>
          </a:xfrm>
        </p:spPr>
      </p:pic>
    </p:spTree>
    <p:extLst>
      <p:ext uri="{BB962C8B-B14F-4D97-AF65-F5344CB8AC3E}">
        <p14:creationId xmlns:p14="http://schemas.microsoft.com/office/powerpoint/2010/main" val="1487117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2E32C3-88F4-4BE4-BED7-7EC8AF1B4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Meta-analyses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37D180C-821D-4992-AAA5-ED173B0FF2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>
                <a:solidFill>
                  <a:schemeClr val="tx1"/>
                </a:solidFill>
              </a:rPr>
              <a:t>Experimental group: IV-MFT</a:t>
            </a:r>
          </a:p>
          <a:p>
            <a:r>
              <a:rPr lang="en-CA">
                <a:solidFill>
                  <a:schemeClr val="tx1"/>
                </a:solidFill>
              </a:rPr>
              <a:t>Control group: Enteral hydration</a:t>
            </a:r>
          </a:p>
        </p:txBody>
      </p:sp>
    </p:spTree>
    <p:extLst>
      <p:ext uri="{BB962C8B-B14F-4D97-AF65-F5344CB8AC3E}">
        <p14:creationId xmlns:p14="http://schemas.microsoft.com/office/powerpoint/2010/main" val="2928446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Outcome</a:t>
            </a:r>
            <a:r>
              <a:rPr lang="fr-FR" dirty="0"/>
              <a:t>: </a:t>
            </a:r>
            <a:r>
              <a:rPr lang="fr-FR" dirty="0" err="1"/>
              <a:t>Costs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7943" y="2046513"/>
            <a:ext cx="5039632" cy="458561"/>
          </a:xfrm>
        </p:spPr>
        <p:txBody>
          <a:bodyPr/>
          <a:lstStyle/>
          <a:p>
            <a:r>
              <a:rPr lang="fr-FR" dirty="0"/>
              <a:t>Forest plot - </a:t>
            </a:r>
            <a:r>
              <a:rPr lang="fr-FR" dirty="0" err="1"/>
              <a:t>Cost</a:t>
            </a:r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903CF00-EC11-489A-8FA4-FFA2D4B5E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6686" y="4910046"/>
            <a:ext cx="10658702" cy="1582829"/>
          </a:xfrm>
        </p:spPr>
        <p:txBody>
          <a:bodyPr>
            <a:normAutofit/>
          </a:bodyPr>
          <a:lstStyle/>
          <a:p>
            <a:r>
              <a:rPr lang="en-CA" sz="2000"/>
              <a:t>Costs are significantly higher in the experimental group (mean difference = 77.85 95%CI [1.68; 154.03], p=0.05). </a:t>
            </a:r>
          </a:p>
          <a:p>
            <a:r>
              <a:rPr lang="en-CA" sz="2000"/>
              <a:t>High heterogeneity between the two studies (I²=100%, p&lt;0.001).</a:t>
            </a:r>
          </a:p>
        </p:txBody>
      </p:sp>
      <p:pic>
        <p:nvPicPr>
          <p:cNvPr id="8" name="Espace réservé du contenu 7" descr="Une image contenant table&#10;&#10;Description générée automatiquement">
            <a:extLst>
              <a:ext uri="{FF2B5EF4-FFF2-40B4-BE49-F238E27FC236}">
                <a16:creationId xmlns:a16="http://schemas.microsoft.com/office/drawing/2014/main" id="{E477802B-57C1-4157-8176-C6472F6C812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35" y="2754500"/>
            <a:ext cx="11245672" cy="1807340"/>
          </a:xfrm>
        </p:spPr>
      </p:pic>
    </p:spTree>
    <p:extLst>
      <p:ext uri="{BB962C8B-B14F-4D97-AF65-F5344CB8AC3E}">
        <p14:creationId xmlns:p14="http://schemas.microsoft.com/office/powerpoint/2010/main" val="3860262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658702" cy="1325563"/>
          </a:xfrm>
        </p:spPr>
        <p:txBody>
          <a:bodyPr/>
          <a:lstStyle/>
          <a:p>
            <a:r>
              <a:rPr lang="fr-FR" dirty="0" err="1"/>
              <a:t>Outcome</a:t>
            </a:r>
            <a:r>
              <a:rPr lang="fr-FR" dirty="0"/>
              <a:t>: Sodium plasma rate -</a:t>
            </a:r>
            <a:r>
              <a:rPr lang="fr-FR" dirty="0" err="1"/>
              <a:t>Hyponatremia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7943" y="2046513"/>
            <a:ext cx="5039632" cy="458561"/>
          </a:xfrm>
        </p:spPr>
        <p:txBody>
          <a:bodyPr/>
          <a:lstStyle/>
          <a:p>
            <a:r>
              <a:rPr lang="fr-FR" dirty="0"/>
              <a:t>Forest plot - </a:t>
            </a:r>
            <a:r>
              <a:rPr lang="fr-FR" dirty="0" err="1"/>
              <a:t>Hyponatremia</a:t>
            </a:r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903CF00-EC11-489A-8FA4-FFA2D4B5E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8223" y="5175793"/>
            <a:ext cx="10658702" cy="1582829"/>
          </a:xfrm>
        </p:spPr>
        <p:txBody>
          <a:bodyPr>
            <a:normAutofit/>
          </a:bodyPr>
          <a:lstStyle/>
          <a:p>
            <a:r>
              <a:rPr lang="en-CA" sz="2000" dirty="0"/>
              <a:t>NO significant difference between experimental and control groups (OR=0.80 95%CI[0.48 ; 1.33], p=0.38).</a:t>
            </a:r>
          </a:p>
          <a:p>
            <a:r>
              <a:rPr lang="en-CA" sz="2000" dirty="0"/>
              <a:t>Both studies are homogeneous (I²=0%, p=0.70).</a:t>
            </a:r>
          </a:p>
        </p:txBody>
      </p:sp>
      <p:pic>
        <p:nvPicPr>
          <p:cNvPr id="9" name="Espace réservé du contenu 8" descr="Une image contenant table&#10;&#10;Description générée automatiquement">
            <a:extLst>
              <a:ext uri="{FF2B5EF4-FFF2-40B4-BE49-F238E27FC236}">
                <a16:creationId xmlns:a16="http://schemas.microsoft.com/office/drawing/2014/main" id="{D3BE22BB-30B2-43BE-99E7-D26A4F03496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7" y="2675216"/>
            <a:ext cx="10774109" cy="2171104"/>
          </a:xfrm>
        </p:spPr>
      </p:pic>
    </p:spTree>
    <p:extLst>
      <p:ext uri="{BB962C8B-B14F-4D97-AF65-F5344CB8AC3E}">
        <p14:creationId xmlns:p14="http://schemas.microsoft.com/office/powerpoint/2010/main" val="3937202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Outcome</a:t>
            </a:r>
            <a:r>
              <a:rPr lang="fr-FR" dirty="0"/>
              <a:t>: Failure of insertion </a:t>
            </a:r>
            <a:br>
              <a:rPr lang="fr-FR" dirty="0"/>
            </a:br>
            <a:r>
              <a:rPr lang="fr-FR" dirty="0"/>
              <a:t>of IV-line or </a:t>
            </a:r>
            <a:r>
              <a:rPr lang="fr-FR" dirty="0" err="1"/>
              <a:t>Naso</a:t>
            </a:r>
            <a:r>
              <a:rPr lang="fr-FR" dirty="0"/>
              <a:t> </a:t>
            </a:r>
            <a:r>
              <a:rPr lang="fr-FR" dirty="0" err="1"/>
              <a:t>gastric</a:t>
            </a:r>
            <a:r>
              <a:rPr lang="fr-FR" dirty="0"/>
              <a:t> tube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7943" y="2046513"/>
            <a:ext cx="5039632" cy="458561"/>
          </a:xfrm>
        </p:spPr>
        <p:txBody>
          <a:bodyPr>
            <a:normAutofit fontScale="92500"/>
          </a:bodyPr>
          <a:lstStyle/>
          <a:p>
            <a:r>
              <a:rPr lang="fr-FR" dirty="0"/>
              <a:t>Forest plot – Failure insertion IV or NGT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903CF00-EC11-489A-8FA4-FFA2D4B5E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2006" y="5319712"/>
            <a:ext cx="11557517" cy="1325563"/>
          </a:xfrm>
        </p:spPr>
        <p:txBody>
          <a:bodyPr>
            <a:normAutofit/>
          </a:bodyPr>
          <a:lstStyle/>
          <a:p>
            <a:r>
              <a:rPr lang="en-CA" sz="2000"/>
              <a:t>Significant difference: more failure rate in the experimental group (OR=4.03 95%CI[3.12 ; 5.20], p&lt;0.001). </a:t>
            </a:r>
          </a:p>
          <a:p>
            <a:r>
              <a:rPr lang="en-CA" sz="2000"/>
              <a:t>No heterogeneity between studies (I²=0%, p=0.62). 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15" y="2693505"/>
            <a:ext cx="10583720" cy="2346012"/>
          </a:xfrm>
        </p:spPr>
      </p:pic>
    </p:spTree>
    <p:extLst>
      <p:ext uri="{BB962C8B-B14F-4D97-AF65-F5344CB8AC3E}">
        <p14:creationId xmlns:p14="http://schemas.microsoft.com/office/powerpoint/2010/main" val="1044093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Outcome</a:t>
            </a:r>
            <a:r>
              <a:rPr lang="fr-FR" dirty="0"/>
              <a:t>: </a:t>
            </a:r>
            <a:r>
              <a:rPr lang="fr-FR" dirty="0" err="1"/>
              <a:t>Length</a:t>
            </a:r>
            <a:r>
              <a:rPr lang="fr-FR" dirty="0"/>
              <a:t> of </a:t>
            </a:r>
            <a:r>
              <a:rPr lang="fr-FR" dirty="0" err="1"/>
              <a:t>stay</a:t>
            </a:r>
            <a:r>
              <a:rPr lang="fr-FR" dirty="0"/>
              <a:t> in </a:t>
            </a:r>
            <a:r>
              <a:rPr lang="fr-FR" dirty="0" err="1"/>
              <a:t>hospital</a:t>
            </a:r>
            <a:r>
              <a:rPr lang="fr-FR" dirty="0"/>
              <a:t> (in </a:t>
            </a:r>
            <a:r>
              <a:rPr lang="fr-FR" dirty="0" err="1"/>
              <a:t>hours</a:t>
            </a:r>
            <a:r>
              <a:rPr lang="fr-FR" dirty="0"/>
              <a:t>)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0526" y="1823085"/>
            <a:ext cx="5039632" cy="458561"/>
          </a:xfrm>
        </p:spPr>
        <p:txBody>
          <a:bodyPr/>
          <a:lstStyle/>
          <a:p>
            <a:r>
              <a:rPr lang="fr-FR" dirty="0"/>
              <a:t>Forest plot – LOS (in </a:t>
            </a:r>
            <a:r>
              <a:rPr lang="fr-FR" dirty="0" err="1"/>
              <a:t>hours</a:t>
            </a:r>
            <a:r>
              <a:rPr lang="fr-FR" dirty="0"/>
              <a:t>)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903CF00-EC11-489A-8FA4-FFA2D4B5E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4504" y="5021945"/>
            <a:ext cx="11574936" cy="2077616"/>
          </a:xfrm>
        </p:spPr>
        <p:txBody>
          <a:bodyPr>
            <a:normAutofit/>
          </a:bodyPr>
          <a:lstStyle/>
          <a:p>
            <a:r>
              <a:rPr lang="en-CA" sz="1800"/>
              <a:t>For Saeidi et al. 2009 study, an approximation of the standard deviation was calculated, based on global mean and number of patients per group.</a:t>
            </a:r>
          </a:p>
          <a:p>
            <a:r>
              <a:rPr lang="en-CA" sz="1800"/>
              <a:t>NO significant difference between groups (MD=9.09 95%CI[-1.24 ; 19.43], p=0.08). </a:t>
            </a:r>
          </a:p>
          <a:p>
            <a:r>
              <a:rPr lang="en-CA" sz="1800"/>
              <a:t>Trend towards a better outcome in the control group.</a:t>
            </a:r>
          </a:p>
          <a:p>
            <a:r>
              <a:rPr lang="en-CA" sz="1800"/>
              <a:t>High heterogeneity between studies (I²=91%, p&lt;0.001). 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31" y="2575663"/>
            <a:ext cx="11666938" cy="2239237"/>
          </a:xfrm>
        </p:spPr>
      </p:pic>
    </p:spTree>
    <p:extLst>
      <p:ext uri="{BB962C8B-B14F-4D97-AF65-F5344CB8AC3E}">
        <p14:creationId xmlns:p14="http://schemas.microsoft.com/office/powerpoint/2010/main" val="4017489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Outcome</a:t>
            </a:r>
            <a:r>
              <a:rPr lang="fr-FR" dirty="0"/>
              <a:t>: Failure of </a:t>
            </a:r>
            <a:r>
              <a:rPr lang="fr-FR" dirty="0" err="1"/>
              <a:t>rehydratation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7943" y="2046513"/>
            <a:ext cx="5039632" cy="458561"/>
          </a:xfrm>
        </p:spPr>
        <p:txBody>
          <a:bodyPr/>
          <a:lstStyle/>
          <a:p>
            <a:r>
              <a:rPr lang="fr-FR" dirty="0"/>
              <a:t>Forest plot – Failure of </a:t>
            </a:r>
            <a:r>
              <a:rPr lang="fr-FR" dirty="0" err="1"/>
              <a:t>rehydratation</a:t>
            </a:r>
            <a:endParaRPr lang="fr-FR" dirty="0"/>
          </a:p>
        </p:txBody>
      </p:sp>
      <p:sp>
        <p:nvSpPr>
          <p:cNvPr id="7" name="Espace réservé du contenu 5">
            <a:extLst>
              <a:ext uri="{FF2B5EF4-FFF2-40B4-BE49-F238E27FC236}">
                <a16:creationId xmlns:a16="http://schemas.microsoft.com/office/drawing/2014/main" id="{B0809AD4-C994-4A37-8CBF-864D3CDB45C4}"/>
              </a:ext>
            </a:extLst>
          </p:cNvPr>
          <p:cNvSpPr txBox="1">
            <a:spLocks/>
          </p:cNvSpPr>
          <p:nvPr/>
        </p:nvSpPr>
        <p:spPr>
          <a:xfrm>
            <a:off x="226280" y="5779374"/>
            <a:ext cx="11739438" cy="1651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2000" dirty="0"/>
              <a:t>No significant difference between experimental and control groups (OR = 0.87 95%CI [0.39 – 1.94], p=0.73).</a:t>
            </a:r>
          </a:p>
          <a:p>
            <a:r>
              <a:rPr lang="en-CA" sz="2000" dirty="0"/>
              <a:t>NO heterogeneity between studies (I²=0%, p=0.62). </a:t>
            </a:r>
          </a:p>
        </p:txBody>
      </p:sp>
      <p:pic>
        <p:nvPicPr>
          <p:cNvPr id="8" name="Espace réservé du contenu 7" descr="Une image contenant table&#10;&#10;Description générée automatiquement">
            <a:extLst>
              <a:ext uri="{FF2B5EF4-FFF2-40B4-BE49-F238E27FC236}">
                <a16:creationId xmlns:a16="http://schemas.microsoft.com/office/drawing/2014/main" id="{84B5B996-B92A-465A-A0EE-CC4852596E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38" y="2657474"/>
            <a:ext cx="11530724" cy="2788286"/>
          </a:xfrm>
        </p:spPr>
      </p:pic>
    </p:spTree>
    <p:extLst>
      <p:ext uri="{BB962C8B-B14F-4D97-AF65-F5344CB8AC3E}">
        <p14:creationId xmlns:p14="http://schemas.microsoft.com/office/powerpoint/2010/main" val="976034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Outcome</a:t>
            </a:r>
            <a:r>
              <a:rPr lang="fr-FR" dirty="0"/>
              <a:t>: </a:t>
            </a:r>
            <a:r>
              <a:rPr lang="fr-FR" dirty="0" err="1"/>
              <a:t>Vomiting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7943" y="2046513"/>
            <a:ext cx="5039632" cy="458561"/>
          </a:xfrm>
        </p:spPr>
        <p:txBody>
          <a:bodyPr/>
          <a:lstStyle/>
          <a:p>
            <a:r>
              <a:rPr lang="fr-FR" dirty="0"/>
              <a:t>Forest plot - </a:t>
            </a:r>
            <a:r>
              <a:rPr lang="fr-FR" dirty="0" err="1"/>
              <a:t>Vomiting</a:t>
            </a:r>
            <a:endParaRPr lang="fr-FR" dirty="0"/>
          </a:p>
        </p:txBody>
      </p:sp>
      <p:sp>
        <p:nvSpPr>
          <p:cNvPr id="7" name="Espace réservé du contenu 5">
            <a:extLst>
              <a:ext uri="{FF2B5EF4-FFF2-40B4-BE49-F238E27FC236}">
                <a16:creationId xmlns:a16="http://schemas.microsoft.com/office/drawing/2014/main" id="{4597B9FA-6EFD-483B-9548-FBBB8AACC3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8668" y="5682580"/>
            <a:ext cx="11934664" cy="1775251"/>
          </a:xfrm>
        </p:spPr>
        <p:txBody>
          <a:bodyPr>
            <a:normAutofit/>
          </a:bodyPr>
          <a:lstStyle/>
          <a:p>
            <a:r>
              <a:rPr lang="en-CA" sz="2000"/>
              <a:t>Significant difference: less vomiting in the experimental group (OR= 0.26 95%CI [0.12; 0.57], p&lt;0.001). </a:t>
            </a:r>
          </a:p>
          <a:p>
            <a:r>
              <a:rPr lang="en-CA" sz="2000"/>
              <a:t>No heterogeneity between studies (I²=0%, p=0.95). </a:t>
            </a:r>
            <a:endParaRPr lang="en-CA" sz="2000" i="1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Espace réservé du contenu 8" descr="Une image contenant table&#10;&#10;Description générée automatiquement">
            <a:extLst>
              <a:ext uri="{FF2B5EF4-FFF2-40B4-BE49-F238E27FC236}">
                <a16:creationId xmlns:a16="http://schemas.microsoft.com/office/drawing/2014/main" id="{5FB95C80-B648-4D85-A69C-5F8B8BB52C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42" y="2740200"/>
            <a:ext cx="11611266" cy="2339800"/>
          </a:xfrm>
        </p:spPr>
      </p:pic>
    </p:spTree>
    <p:extLst>
      <p:ext uri="{BB962C8B-B14F-4D97-AF65-F5344CB8AC3E}">
        <p14:creationId xmlns:p14="http://schemas.microsoft.com/office/powerpoint/2010/main" val="51025021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424</Words>
  <Application>Microsoft Office PowerPoint</Application>
  <PresentationFormat>Grand écran</PresentationFormat>
  <Paragraphs>40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Thème Office</vt:lpstr>
      <vt:lpstr>PiCO 1:  IV-MFT Indications</vt:lpstr>
      <vt:lpstr>Quality assessment</vt:lpstr>
      <vt:lpstr>Meta-analyses</vt:lpstr>
      <vt:lpstr>Outcome: Costs</vt:lpstr>
      <vt:lpstr>Outcome: Sodium plasma rate -Hyponatremia</vt:lpstr>
      <vt:lpstr>Outcome: Failure of insertion  of IV-line or Naso gastric tube</vt:lpstr>
      <vt:lpstr>Outcome: Length of stay in hospital (in hours)</vt:lpstr>
      <vt:lpstr>Outcome: Failure of rehydratation</vt:lpstr>
      <vt:lpstr>Outcome: Vomiting</vt:lpstr>
      <vt:lpstr>Outcome: Mortality</vt:lpstr>
      <vt:lpstr>Funnel plots  (for meta-analysis with 4 or more included studies) 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PICO 3 : Balanced solutions</dc:title>
  <dc:creator>Anaïs BRIANT</dc:creator>
  <cp:lastModifiedBy>frederic valla</cp:lastModifiedBy>
  <cp:revision>99</cp:revision>
  <dcterms:created xsi:type="dcterms:W3CDTF">2021-05-10T13:24:43Z</dcterms:created>
  <dcterms:modified xsi:type="dcterms:W3CDTF">2022-02-19T23:10:39Z</dcterms:modified>
</cp:coreProperties>
</file>