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74" r:id="rId4"/>
    <p:sldId id="278" r:id="rId5"/>
    <p:sldId id="260" r:id="rId6"/>
    <p:sldId id="258" r:id="rId7"/>
    <p:sldId id="275" r:id="rId8"/>
    <p:sldId id="276" r:id="rId9"/>
    <p:sldId id="277" r:id="rId10"/>
    <p:sldId id="279" r:id="rId11"/>
    <p:sldId id="280" r:id="rId12"/>
    <p:sldId id="272" r:id="rId13"/>
    <p:sldId id="273" r:id="rId14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63" d="100"/>
          <a:sy n="63" d="100"/>
        </p:scale>
        <p:origin x="764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frederic valla" userId="a905dba0d2e05d6a" providerId="LiveId" clId="{8398AB96-0DC3-42BE-B745-EEAFAE6B2AA9}"/>
    <pc:docChg chg="custSel modSld">
      <pc:chgData name="frederic valla" userId="a905dba0d2e05d6a" providerId="LiveId" clId="{8398AB96-0DC3-42BE-B745-EEAFAE6B2AA9}" dt="2022-02-19T00:36:02.675" v="218" actId="790"/>
      <pc:docMkLst>
        <pc:docMk/>
      </pc:docMkLst>
      <pc:sldChg chg="modSp mod">
        <pc:chgData name="frederic valla" userId="a905dba0d2e05d6a" providerId="LiveId" clId="{8398AB96-0DC3-42BE-B745-EEAFAE6B2AA9}" dt="2022-02-18T23:21:28.599" v="20" actId="20577"/>
        <pc:sldMkLst>
          <pc:docMk/>
          <pc:sldMk cId="3109502636" sldId="256"/>
        </pc:sldMkLst>
        <pc:spChg chg="mod">
          <ac:chgData name="frederic valla" userId="a905dba0d2e05d6a" providerId="LiveId" clId="{8398AB96-0DC3-42BE-B745-EEAFAE6B2AA9}" dt="2022-02-18T23:21:28.599" v="20" actId="20577"/>
          <ac:spMkLst>
            <pc:docMk/>
            <pc:sldMk cId="3109502636" sldId="256"/>
            <ac:spMk id="2" creationId="{019C4415-EFEC-4899-93FE-B950D6E615D2}"/>
          </ac:spMkLst>
        </pc:spChg>
      </pc:sldChg>
      <pc:sldChg chg="modSp mod">
        <pc:chgData name="frederic valla" userId="a905dba0d2e05d6a" providerId="LiveId" clId="{8398AB96-0DC3-42BE-B745-EEAFAE6B2AA9}" dt="2022-02-19T00:33:07.560" v="204" actId="27636"/>
        <pc:sldMkLst>
          <pc:docMk/>
          <pc:sldMk cId="1487117018" sldId="257"/>
        </pc:sldMkLst>
        <pc:spChg chg="mod">
          <ac:chgData name="frederic valla" userId="a905dba0d2e05d6a" providerId="LiveId" clId="{8398AB96-0DC3-42BE-B745-EEAFAE6B2AA9}" dt="2022-02-19T00:33:07.560" v="204" actId="27636"/>
          <ac:spMkLst>
            <pc:docMk/>
            <pc:sldMk cId="1487117018" sldId="257"/>
            <ac:spMk id="3" creationId="{1C700161-1079-48A7-A0BC-B775107C4971}"/>
          </ac:spMkLst>
        </pc:spChg>
      </pc:sldChg>
      <pc:sldChg chg="modSp mod">
        <pc:chgData name="frederic valla" userId="a905dba0d2e05d6a" providerId="LiveId" clId="{8398AB96-0DC3-42BE-B745-EEAFAE6B2AA9}" dt="2022-02-19T00:34:22.797" v="210" actId="790"/>
        <pc:sldMkLst>
          <pc:docMk/>
          <pc:sldMk cId="3860262349" sldId="258"/>
        </pc:sldMkLst>
        <pc:spChg chg="mod">
          <ac:chgData name="frederic valla" userId="a905dba0d2e05d6a" providerId="LiveId" clId="{8398AB96-0DC3-42BE-B745-EEAFAE6B2AA9}" dt="2022-02-19T00:34:22.797" v="210" actId="790"/>
          <ac:spMkLst>
            <pc:docMk/>
            <pc:sldMk cId="3860262349" sldId="258"/>
            <ac:spMk id="2" creationId="{4CD1419C-C389-40A9-BCB5-20386180BAC9}"/>
          </ac:spMkLst>
        </pc:spChg>
        <pc:spChg chg="mod">
          <ac:chgData name="frederic valla" userId="a905dba0d2e05d6a" providerId="LiveId" clId="{8398AB96-0DC3-42BE-B745-EEAFAE6B2AA9}" dt="2022-02-19T00:34:07.202" v="209" actId="790"/>
          <ac:spMkLst>
            <pc:docMk/>
            <pc:sldMk cId="3860262349" sldId="258"/>
            <ac:spMk id="6" creationId="{3903CF00-EC11-489A-8FA4-FFA2D4B5E912}"/>
          </ac:spMkLst>
        </pc:spChg>
      </pc:sldChg>
      <pc:sldChg chg="modSp mod">
        <pc:chgData name="frederic valla" userId="a905dba0d2e05d6a" providerId="LiveId" clId="{8398AB96-0DC3-42BE-B745-EEAFAE6B2AA9}" dt="2022-02-19T00:33:20.443" v="205" actId="790"/>
        <pc:sldMkLst>
          <pc:docMk/>
          <pc:sldMk cId="2928446347" sldId="260"/>
        </pc:sldMkLst>
        <pc:spChg chg="mod">
          <ac:chgData name="frederic valla" userId="a905dba0d2e05d6a" providerId="LiveId" clId="{8398AB96-0DC3-42BE-B745-EEAFAE6B2AA9}" dt="2022-02-18T23:27:54.544" v="133" actId="20577"/>
          <ac:spMkLst>
            <pc:docMk/>
            <pc:sldMk cId="2928446347" sldId="260"/>
            <ac:spMk id="2" creationId="{9E2E32C3-88F4-4BE4-BED7-7EC8AF1B46EC}"/>
          </ac:spMkLst>
        </pc:spChg>
        <pc:spChg chg="mod">
          <ac:chgData name="frederic valla" userId="a905dba0d2e05d6a" providerId="LiveId" clId="{8398AB96-0DC3-42BE-B745-EEAFAE6B2AA9}" dt="2022-02-19T00:33:20.443" v="205" actId="790"/>
          <ac:spMkLst>
            <pc:docMk/>
            <pc:sldMk cId="2928446347" sldId="260"/>
            <ac:spMk id="3" creationId="{537D180C-821D-4992-AAA5-ED173B0FF286}"/>
          </ac:spMkLst>
        </pc:spChg>
      </pc:sldChg>
      <pc:sldChg chg="modSp mod">
        <pc:chgData name="frederic valla" userId="a905dba0d2e05d6a" providerId="LiveId" clId="{8398AB96-0DC3-42BE-B745-EEAFAE6B2AA9}" dt="2022-02-19T00:32:46.900" v="192" actId="790"/>
        <pc:sldMkLst>
          <pc:docMk/>
          <pc:sldMk cId="2174516910" sldId="272"/>
        </pc:sldMkLst>
        <pc:spChg chg="mod">
          <ac:chgData name="frederic valla" userId="a905dba0d2e05d6a" providerId="LiveId" clId="{8398AB96-0DC3-42BE-B745-EEAFAE6B2AA9}" dt="2022-02-19T00:32:46.900" v="192" actId="790"/>
          <ac:spMkLst>
            <pc:docMk/>
            <pc:sldMk cId="2174516910" sldId="272"/>
            <ac:spMk id="2" creationId="{955F27EA-77B1-4EE1-9EAB-1E528FA08FA3}"/>
          </ac:spMkLst>
        </pc:spChg>
        <pc:spChg chg="mod">
          <ac:chgData name="frederic valla" userId="a905dba0d2e05d6a" providerId="LiveId" clId="{8398AB96-0DC3-42BE-B745-EEAFAE6B2AA9}" dt="2022-02-18T23:31:58.755" v="171" actId="21"/>
          <ac:spMkLst>
            <pc:docMk/>
            <pc:sldMk cId="2174516910" sldId="272"/>
            <ac:spMk id="3" creationId="{5AF51A90-34E2-4A67-97E3-D41C66156C33}"/>
          </ac:spMkLst>
        </pc:spChg>
      </pc:sldChg>
      <pc:sldChg chg="modSp mod">
        <pc:chgData name="frederic valla" userId="a905dba0d2e05d6a" providerId="LiveId" clId="{8398AB96-0DC3-42BE-B745-EEAFAE6B2AA9}" dt="2022-02-18T23:32:45.712" v="191" actId="5793"/>
        <pc:sldMkLst>
          <pc:docMk/>
          <pc:sldMk cId="1649408166" sldId="273"/>
        </pc:sldMkLst>
        <pc:spChg chg="mod">
          <ac:chgData name="frederic valla" userId="a905dba0d2e05d6a" providerId="LiveId" clId="{8398AB96-0DC3-42BE-B745-EEAFAE6B2AA9}" dt="2022-02-18T23:32:40.218" v="186" actId="20577"/>
          <ac:spMkLst>
            <pc:docMk/>
            <pc:sldMk cId="1649408166" sldId="273"/>
            <ac:spMk id="10" creationId="{23E83875-4B95-478F-9ED5-8983568F978A}"/>
          </ac:spMkLst>
        </pc:spChg>
        <pc:spChg chg="mod">
          <ac:chgData name="frederic valla" userId="a905dba0d2e05d6a" providerId="LiveId" clId="{8398AB96-0DC3-42BE-B745-EEAFAE6B2AA9}" dt="2022-02-18T23:32:45.712" v="191" actId="5793"/>
          <ac:spMkLst>
            <pc:docMk/>
            <pc:sldMk cId="1649408166" sldId="273"/>
            <ac:spMk id="11" creationId="{615ACD2D-EAEE-4332-B2F2-80BFE56D308B}"/>
          </ac:spMkLst>
        </pc:spChg>
      </pc:sldChg>
      <pc:sldChg chg="modSp mod">
        <pc:chgData name="frederic valla" userId="a905dba0d2e05d6a" providerId="LiveId" clId="{8398AB96-0DC3-42BE-B745-EEAFAE6B2AA9}" dt="2022-02-19T00:33:57.202" v="208" actId="790"/>
        <pc:sldMkLst>
          <pc:docMk/>
          <pc:sldMk cId="2944171301" sldId="275"/>
        </pc:sldMkLst>
        <pc:spChg chg="mod">
          <ac:chgData name="frederic valla" userId="a905dba0d2e05d6a" providerId="LiveId" clId="{8398AB96-0DC3-42BE-B745-EEAFAE6B2AA9}" dt="2022-02-19T00:33:57.202" v="208" actId="790"/>
          <ac:spMkLst>
            <pc:docMk/>
            <pc:sldMk cId="2944171301" sldId="275"/>
            <ac:spMk id="2" creationId="{4CD1419C-C389-40A9-BCB5-20386180BAC9}"/>
          </ac:spMkLst>
        </pc:spChg>
        <pc:spChg chg="mod">
          <ac:chgData name="frederic valla" userId="a905dba0d2e05d6a" providerId="LiveId" clId="{8398AB96-0DC3-42BE-B745-EEAFAE6B2AA9}" dt="2022-02-19T00:33:48.804" v="207" actId="790"/>
          <ac:spMkLst>
            <pc:docMk/>
            <pc:sldMk cId="2944171301" sldId="275"/>
            <ac:spMk id="6" creationId="{3903CF00-EC11-489A-8FA4-FFA2D4B5E912}"/>
          </ac:spMkLst>
        </pc:spChg>
      </pc:sldChg>
      <pc:sldChg chg="modSp mod">
        <pc:chgData name="frederic valla" userId="a905dba0d2e05d6a" providerId="LiveId" clId="{8398AB96-0DC3-42BE-B745-EEAFAE6B2AA9}" dt="2022-02-19T00:34:41.969" v="212" actId="790"/>
        <pc:sldMkLst>
          <pc:docMk/>
          <pc:sldMk cId="1751754958" sldId="276"/>
        </pc:sldMkLst>
        <pc:spChg chg="mod">
          <ac:chgData name="frederic valla" userId="a905dba0d2e05d6a" providerId="LiveId" clId="{8398AB96-0DC3-42BE-B745-EEAFAE6B2AA9}" dt="2022-02-19T00:34:41.969" v="212" actId="790"/>
          <ac:spMkLst>
            <pc:docMk/>
            <pc:sldMk cId="1751754958" sldId="276"/>
            <ac:spMk id="2" creationId="{4CD1419C-C389-40A9-BCB5-20386180BAC9}"/>
          </ac:spMkLst>
        </pc:spChg>
        <pc:spChg chg="mod">
          <ac:chgData name="frederic valla" userId="a905dba0d2e05d6a" providerId="LiveId" clId="{8398AB96-0DC3-42BE-B745-EEAFAE6B2AA9}" dt="2022-02-19T00:34:36.209" v="211" actId="790"/>
          <ac:spMkLst>
            <pc:docMk/>
            <pc:sldMk cId="1751754958" sldId="276"/>
            <ac:spMk id="7" creationId="{D4C0164D-EBCD-4271-935D-148B54784281}"/>
          </ac:spMkLst>
        </pc:spChg>
      </pc:sldChg>
      <pc:sldChg chg="modSp mod">
        <pc:chgData name="frederic valla" userId="a905dba0d2e05d6a" providerId="LiveId" clId="{8398AB96-0DC3-42BE-B745-EEAFAE6B2AA9}" dt="2022-02-19T00:35:14.366" v="214" actId="790"/>
        <pc:sldMkLst>
          <pc:docMk/>
          <pc:sldMk cId="2979492713" sldId="277"/>
        </pc:sldMkLst>
        <pc:spChg chg="mod">
          <ac:chgData name="frederic valla" userId="a905dba0d2e05d6a" providerId="LiveId" clId="{8398AB96-0DC3-42BE-B745-EEAFAE6B2AA9}" dt="2022-02-19T00:35:08.638" v="213" actId="790"/>
          <ac:spMkLst>
            <pc:docMk/>
            <pc:sldMk cId="2979492713" sldId="277"/>
            <ac:spMk id="2" creationId="{4CD1419C-C389-40A9-BCB5-20386180BAC9}"/>
          </ac:spMkLst>
        </pc:spChg>
        <pc:spChg chg="mod">
          <ac:chgData name="frederic valla" userId="a905dba0d2e05d6a" providerId="LiveId" clId="{8398AB96-0DC3-42BE-B745-EEAFAE6B2AA9}" dt="2022-02-19T00:35:14.366" v="214" actId="790"/>
          <ac:spMkLst>
            <pc:docMk/>
            <pc:sldMk cId="2979492713" sldId="277"/>
            <ac:spMk id="8" creationId="{E0688CD7-029F-4138-8138-C18921096873}"/>
          </ac:spMkLst>
        </pc:spChg>
      </pc:sldChg>
      <pc:sldChg chg="modSp mod">
        <pc:chgData name="frederic valla" userId="a905dba0d2e05d6a" providerId="LiveId" clId="{8398AB96-0DC3-42BE-B745-EEAFAE6B2AA9}" dt="2022-02-18T23:27:42.171" v="131" actId="20577"/>
        <pc:sldMkLst>
          <pc:docMk/>
          <pc:sldMk cId="4237022691" sldId="278"/>
        </pc:sldMkLst>
        <pc:spChg chg="mod">
          <ac:chgData name="frederic valla" userId="a905dba0d2e05d6a" providerId="LiveId" clId="{8398AB96-0DC3-42BE-B745-EEAFAE6B2AA9}" dt="2022-02-18T23:27:42.171" v="131" actId="20577"/>
          <ac:spMkLst>
            <pc:docMk/>
            <pc:sldMk cId="4237022691" sldId="278"/>
            <ac:spMk id="5" creationId="{F2477D28-D41F-46DE-8EBB-DD80548692AD}"/>
          </ac:spMkLst>
        </pc:spChg>
      </pc:sldChg>
      <pc:sldChg chg="modSp mod">
        <pc:chgData name="frederic valla" userId="a905dba0d2e05d6a" providerId="LiveId" clId="{8398AB96-0DC3-42BE-B745-EEAFAE6B2AA9}" dt="2022-02-19T00:35:37.207" v="216" actId="790"/>
        <pc:sldMkLst>
          <pc:docMk/>
          <pc:sldMk cId="1943941024" sldId="279"/>
        </pc:sldMkLst>
        <pc:spChg chg="mod">
          <ac:chgData name="frederic valla" userId="a905dba0d2e05d6a" providerId="LiveId" clId="{8398AB96-0DC3-42BE-B745-EEAFAE6B2AA9}" dt="2022-02-19T00:35:37.207" v="216" actId="790"/>
          <ac:spMkLst>
            <pc:docMk/>
            <pc:sldMk cId="1943941024" sldId="279"/>
            <ac:spMk id="2" creationId="{EC617B02-8CCB-41E0-9DCD-A47421204F35}"/>
          </ac:spMkLst>
        </pc:spChg>
        <pc:spChg chg="mod">
          <ac:chgData name="frederic valla" userId="a905dba0d2e05d6a" providerId="LiveId" clId="{8398AB96-0DC3-42BE-B745-EEAFAE6B2AA9}" dt="2022-02-19T00:35:24.125" v="215" actId="790"/>
          <ac:spMkLst>
            <pc:docMk/>
            <pc:sldMk cId="1943941024" sldId="279"/>
            <ac:spMk id="4" creationId="{FFBDBF09-3CAD-414B-B399-FB4E63F3FA59}"/>
          </ac:spMkLst>
        </pc:spChg>
        <pc:picChg chg="mod">
          <ac:chgData name="frederic valla" userId="a905dba0d2e05d6a" providerId="LiveId" clId="{8398AB96-0DC3-42BE-B745-EEAFAE6B2AA9}" dt="2022-02-18T23:30:56.579" v="157" actId="14100"/>
          <ac:picMkLst>
            <pc:docMk/>
            <pc:sldMk cId="1943941024" sldId="279"/>
            <ac:picMk id="8" creationId="{49E7AE39-4F78-4BD4-B0A8-1A8A47A6CF9F}"/>
          </ac:picMkLst>
        </pc:picChg>
      </pc:sldChg>
      <pc:sldChg chg="modSp mod">
        <pc:chgData name="frederic valla" userId="a905dba0d2e05d6a" providerId="LiveId" clId="{8398AB96-0DC3-42BE-B745-EEAFAE6B2AA9}" dt="2022-02-19T00:36:02.675" v="218" actId="790"/>
        <pc:sldMkLst>
          <pc:docMk/>
          <pc:sldMk cId="930752631" sldId="280"/>
        </pc:sldMkLst>
        <pc:spChg chg="mod">
          <ac:chgData name="frederic valla" userId="a905dba0d2e05d6a" providerId="LiveId" clId="{8398AB96-0DC3-42BE-B745-EEAFAE6B2AA9}" dt="2022-02-19T00:35:53.849" v="217" actId="790"/>
          <ac:spMkLst>
            <pc:docMk/>
            <pc:sldMk cId="930752631" sldId="280"/>
            <ac:spMk id="2" creationId="{0757E279-4416-445B-8209-B946A89364B9}"/>
          </ac:spMkLst>
        </pc:spChg>
        <pc:spChg chg="mod">
          <ac:chgData name="frederic valla" userId="a905dba0d2e05d6a" providerId="LiveId" clId="{8398AB96-0DC3-42BE-B745-EEAFAE6B2AA9}" dt="2022-02-19T00:36:02.675" v="218" actId="790"/>
          <ac:spMkLst>
            <pc:docMk/>
            <pc:sldMk cId="930752631" sldId="280"/>
            <ac:spMk id="4" creationId="{2CF9AEC7-A6FA-49FD-B301-3BA0D27DD30A}"/>
          </ac:spMkLst>
        </pc:spChg>
        <pc:picChg chg="mod">
          <ac:chgData name="frederic valla" userId="a905dba0d2e05d6a" providerId="LiveId" clId="{8398AB96-0DC3-42BE-B745-EEAFAE6B2AA9}" dt="2022-02-18T23:31:31.710" v="169" actId="14100"/>
          <ac:picMkLst>
            <pc:docMk/>
            <pc:sldMk cId="930752631" sldId="280"/>
            <ac:picMk id="8" creationId="{66F4EE02-D4C0-473B-BAA4-73C63CE5D1DF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C09FE8D-01D3-4F7A-A68D-A3C565620A3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A8D06C34-FC12-4C59-BAAB-3E923656635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9CBFA1F1-974F-4AD9-B05A-8CD2619E96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579571-D2DD-4F0F-958F-88E1F56AE624}" type="datetimeFigureOut">
              <a:rPr lang="fr-FR" smtClean="0"/>
              <a:t>19/02/2022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849E063-97C2-4395-A2F2-8A0CC58D36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BAB9C38-D871-4CC0-A848-A64D5ED335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4FB64-A2AA-40F6-9C79-A2F6C996F0A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678009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D85AAD1-59EA-4F83-B5AB-17BD9CD155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210DA6D3-40B1-4E45-9850-A487A48C1EA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E2553DE-EA73-43E5-9869-219AA00A94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579571-D2DD-4F0F-958F-88E1F56AE624}" type="datetimeFigureOut">
              <a:rPr lang="fr-FR" smtClean="0"/>
              <a:t>19/02/2022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99B328E-9679-4C60-A13B-A48CD85D96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12BFB65-958D-4995-96EA-F1C761218C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4FB64-A2AA-40F6-9C79-A2F6C996F0A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813056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BCE4A61F-5C00-4033-8519-A480BB415E7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B6A2AB1A-9B50-4A14-9BF0-69C92621B11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80A830A-8840-4164-A4DE-4B3F3FE0EE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579571-D2DD-4F0F-958F-88E1F56AE624}" type="datetimeFigureOut">
              <a:rPr lang="fr-FR" smtClean="0"/>
              <a:t>19/02/2022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B07C4E3F-EC6F-48C2-9280-192299B10F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EAFD7E1-A5C6-471F-BD5D-9D4C59CC80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4FB64-A2AA-40F6-9C79-A2F6C996F0A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32477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AD87ACA-0920-41D6-BFBF-820872BB2C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1B6688F-1CD8-4C63-AA90-C4026AB0F64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C141389-D2F0-4213-8D76-9775F7B324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579571-D2DD-4F0F-958F-88E1F56AE624}" type="datetimeFigureOut">
              <a:rPr lang="fr-FR" smtClean="0"/>
              <a:t>19/02/2022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48E2BF5-1BB8-41D6-B3AC-6E3BB3506A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EF65BBB-2D83-4EE2-8888-C7EEDFC170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4FB64-A2AA-40F6-9C79-A2F6C996F0A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040801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5B2B7D5-72EF-436D-A8CB-C1D8629FB3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02B4F5E7-92D5-4567-A581-FAF66696895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09DA1967-CC3E-4432-9C09-2C21BA5FCB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579571-D2DD-4F0F-958F-88E1F56AE624}" type="datetimeFigureOut">
              <a:rPr lang="fr-FR" smtClean="0"/>
              <a:t>19/02/2022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8BA43650-5182-44CA-A1B9-862B4588E3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9DBBCA9B-C5E7-47AF-BC5F-F6C71CC9B5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4FB64-A2AA-40F6-9C79-A2F6C996F0A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803532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8EF38BA-7278-4977-9101-210D33A6D3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CA5CEB4D-D777-423C-B974-A45F71D12DB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F9CCDA69-3759-4BEE-80EF-661E1D52F67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A370EAE4-B317-4E99-97C2-C58B344F9E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579571-D2DD-4F0F-958F-88E1F56AE624}" type="datetimeFigureOut">
              <a:rPr lang="fr-FR" smtClean="0"/>
              <a:t>19/02/2022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490BAEA-9353-4B59-A846-8761FD3060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4BF15D41-7FB6-45C6-B27F-379D60A8CD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4FB64-A2AA-40F6-9C79-A2F6C996F0A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446442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8573FE5-E3BB-4B60-B130-039A7DAF93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58B288E-A9C8-4285-A014-49F7DE4FFFE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FCFA1405-AB89-4724-9AB6-18764939E02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90898D50-FB69-4958-BAA8-944377A5A11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D31A44C8-FF4A-4C99-BE90-31439B57950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2F780FA3-D19B-4AB8-8D8A-A31C5641DB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579571-D2DD-4F0F-958F-88E1F56AE624}" type="datetimeFigureOut">
              <a:rPr lang="fr-FR" smtClean="0"/>
              <a:t>19/02/2022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3D1C0F5D-96B8-4BE7-A522-F46A986D11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C145FBB3-D1EB-4783-975C-2CE7B0BE70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4FB64-A2AA-40F6-9C79-A2F6C996F0A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602637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C45701E-F999-4A41-BA52-D84AC20E85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B965A4D3-FF1F-4476-AC37-B93661461A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579571-D2DD-4F0F-958F-88E1F56AE624}" type="datetimeFigureOut">
              <a:rPr lang="fr-FR" smtClean="0"/>
              <a:t>19/02/2022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53E97FBD-CD43-4D6A-8483-02383BE8FA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8B9AF7CB-0F88-4D37-AA87-2E7CB1E854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4FB64-A2AA-40F6-9C79-A2F6C996F0A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613563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0959051E-810F-44FD-B4E3-1C187B6C1B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579571-D2DD-4F0F-958F-88E1F56AE624}" type="datetimeFigureOut">
              <a:rPr lang="fr-FR" smtClean="0"/>
              <a:t>19/02/2022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A5680E88-B41D-43CA-94E4-9480A2CC75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5FB09515-BE5E-4210-A9F7-C7F2AD2DB2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4FB64-A2AA-40F6-9C79-A2F6C996F0A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170224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3AE16A6-66C2-4BE0-B360-54B5AD1ED6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531A67D-F634-40BE-AC46-DFF25D5569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C6BB9231-89B5-47DE-BDE9-BB45A01294F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67674D05-3F7B-41AF-9839-F8EC7CF546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579571-D2DD-4F0F-958F-88E1F56AE624}" type="datetimeFigureOut">
              <a:rPr lang="fr-FR" smtClean="0"/>
              <a:t>19/02/2022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DAEA11D9-20DB-4F54-95A0-D52D9E46FF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6462C853-06E8-4A60-960E-9A4BD9FCEB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4FB64-A2AA-40F6-9C79-A2F6C996F0A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561122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B902BEE-74E5-4D05-BC4C-6C0C20E00E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522005E0-BA25-47A8-862F-68473128FEC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AAB402AC-5E43-40B4-8BCA-2920FE26B59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BE74EE0B-67A7-4054-8637-8B77CC5886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579571-D2DD-4F0F-958F-88E1F56AE624}" type="datetimeFigureOut">
              <a:rPr lang="fr-FR" smtClean="0"/>
              <a:t>19/02/2022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B4F977C-0CB1-46CB-B94D-60D40A2CD8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A93F1575-A230-4396-8A28-A6AC18DC65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4FB64-A2AA-40F6-9C79-A2F6C996F0A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630648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E27116B9-A2E5-426E-A3CE-5F32FA8415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883332C3-79CC-4244-92EF-0BB346810B1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DA5FC4A-B7EC-4B5E-B4D9-8C55FADE372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579571-D2DD-4F0F-958F-88E1F56AE624}" type="datetimeFigureOut">
              <a:rPr lang="fr-FR" smtClean="0"/>
              <a:t>19/02/2022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7D1FC83-FF45-4E63-B995-B848C7A7C27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5F153E3-2CF1-410A-8B93-9CFF2D0B625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44FB64-A2AA-40F6-9C79-A2F6C996F0A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597248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19C4415-EFEC-4899-93FE-B950D6E615D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235200"/>
            <a:ext cx="9144000" cy="2387600"/>
          </a:xfrm>
        </p:spPr>
        <p:txBody>
          <a:bodyPr anchor="ctr"/>
          <a:lstStyle/>
          <a:p>
            <a:r>
              <a:rPr lang="fr-FR" dirty="0"/>
              <a:t>PiCO 2: </a:t>
            </a:r>
            <a:br>
              <a:rPr lang="fr-FR" dirty="0"/>
            </a:br>
            <a:r>
              <a:rPr lang="fr-FR" dirty="0"/>
              <a:t>IV-MFT </a:t>
            </a:r>
            <a:r>
              <a:rPr lang="fr-FR" dirty="0" err="1"/>
              <a:t>Isotonic</a:t>
            </a:r>
            <a:r>
              <a:rPr lang="fr-FR" dirty="0"/>
              <a:t> solutions </a:t>
            </a:r>
          </a:p>
        </p:txBody>
      </p:sp>
    </p:spTree>
    <p:extLst>
      <p:ext uri="{BB962C8B-B14F-4D97-AF65-F5344CB8AC3E}">
        <p14:creationId xmlns:p14="http://schemas.microsoft.com/office/powerpoint/2010/main" val="310950263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C617B02-8CCB-41E0-9DCD-A47421204F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/>
              <a:t>Outcome: Severe hyponatremia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4A70E8E2-2CC0-4CFB-8BFF-0830773B8B1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096000" y="1457451"/>
            <a:ext cx="5157787" cy="823912"/>
          </a:xfrm>
        </p:spPr>
        <p:txBody>
          <a:bodyPr/>
          <a:lstStyle/>
          <a:p>
            <a:r>
              <a:rPr lang="fr-FR" dirty="0"/>
              <a:t>Forest plot – </a:t>
            </a:r>
            <a:r>
              <a:rPr lang="fr-FR" dirty="0" err="1"/>
              <a:t>Severe</a:t>
            </a:r>
            <a:r>
              <a:rPr lang="fr-FR" dirty="0"/>
              <a:t> </a:t>
            </a:r>
            <a:r>
              <a:rPr lang="fr-FR" dirty="0" err="1"/>
              <a:t>Hyponatremia</a:t>
            </a:r>
            <a:endParaRPr lang="fr-FR" dirty="0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FFBDBF09-3CAD-414B-B399-FB4E63F3FA5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49799" y="1690688"/>
            <a:ext cx="4056442" cy="4498975"/>
          </a:xfrm>
        </p:spPr>
        <p:txBody>
          <a:bodyPr>
            <a:normAutofit/>
          </a:bodyPr>
          <a:lstStyle/>
          <a:p>
            <a:endParaRPr lang="en-CA" sz="2000"/>
          </a:p>
          <a:p>
            <a:r>
              <a:rPr lang="en-CA" sz="2000"/>
              <a:t>No significant difference between groups (RD=0.00 95%CI[-0.01, 0.00], p=0.32)</a:t>
            </a:r>
          </a:p>
          <a:p>
            <a:r>
              <a:rPr lang="en-CA" sz="2000"/>
              <a:t>No heterogeneity between studies (I²=23%, p=0.23)</a:t>
            </a:r>
          </a:p>
          <a:p>
            <a:endParaRPr lang="en-CA" sz="2000"/>
          </a:p>
        </p:txBody>
      </p:sp>
      <p:pic>
        <p:nvPicPr>
          <p:cNvPr id="8" name="Espace réservé du contenu 7">
            <a:extLst>
              <a:ext uri="{FF2B5EF4-FFF2-40B4-BE49-F238E27FC236}">
                <a16:creationId xmlns:a16="http://schemas.microsoft.com/office/drawing/2014/main" id="{49E7AE39-4F78-4BD4-B0A8-1A8A47A6CF9F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2"/>
          <a:stretch>
            <a:fillRect/>
          </a:stretch>
        </p:blipFill>
        <p:spPr>
          <a:xfrm>
            <a:off x="4202587" y="2419292"/>
            <a:ext cx="7839615" cy="2843588"/>
          </a:xfrm>
        </p:spPr>
      </p:pic>
    </p:spTree>
    <p:extLst>
      <p:ext uri="{BB962C8B-B14F-4D97-AF65-F5344CB8AC3E}">
        <p14:creationId xmlns:p14="http://schemas.microsoft.com/office/powerpoint/2010/main" val="194394102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757E279-4416-445B-8209-B946A89364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/>
              <a:t>Outcome: Severe hypernatremia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2CF9AEC7-A6FA-49FD-B301-3BA0D27DD30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211744" y="1629472"/>
            <a:ext cx="3537296" cy="3225105"/>
          </a:xfrm>
        </p:spPr>
        <p:txBody>
          <a:bodyPr>
            <a:normAutofit/>
          </a:bodyPr>
          <a:lstStyle/>
          <a:p>
            <a:pPr algn="just"/>
            <a:endParaRPr lang="en-CA" sz="2000"/>
          </a:p>
          <a:p>
            <a:pPr algn="just"/>
            <a:r>
              <a:rPr lang="en-CA" sz="2000"/>
              <a:t>No significant difference between groups (RD=0.00 95%CI[-0.00, 0.01], p=0.36)</a:t>
            </a:r>
          </a:p>
          <a:p>
            <a:pPr algn="just"/>
            <a:r>
              <a:rPr lang="en-CA" sz="2000"/>
              <a:t>No heterogeneity between studies (I²=17%, p=0.30)</a:t>
            </a:r>
          </a:p>
          <a:p>
            <a:pPr algn="just"/>
            <a:endParaRPr lang="en-CA" sz="2000"/>
          </a:p>
          <a:p>
            <a:pPr algn="just"/>
            <a:endParaRPr lang="en-CA" sz="2000"/>
          </a:p>
        </p:txBody>
      </p:sp>
      <p:pic>
        <p:nvPicPr>
          <p:cNvPr id="8" name="Espace réservé du contenu 7">
            <a:extLst>
              <a:ext uri="{FF2B5EF4-FFF2-40B4-BE49-F238E27FC236}">
                <a16:creationId xmlns:a16="http://schemas.microsoft.com/office/drawing/2014/main" id="{66F4EE02-D4C0-473B-BAA4-73C63CE5D1DF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2"/>
          <a:stretch>
            <a:fillRect/>
          </a:stretch>
        </p:blipFill>
        <p:spPr>
          <a:xfrm>
            <a:off x="4094481" y="3006726"/>
            <a:ext cx="7885776" cy="2383609"/>
          </a:xfrm>
        </p:spPr>
      </p:pic>
      <p:sp>
        <p:nvSpPr>
          <p:cNvPr id="9" name="Espace réservé du texte 2">
            <a:extLst>
              <a:ext uri="{FF2B5EF4-FFF2-40B4-BE49-F238E27FC236}">
                <a16:creationId xmlns:a16="http://schemas.microsoft.com/office/drawing/2014/main" id="{C8DAE954-D75F-41E2-A405-DD3A75E1BE88}"/>
              </a:ext>
            </a:extLst>
          </p:cNvPr>
          <p:cNvSpPr txBox="1">
            <a:spLocks/>
          </p:cNvSpPr>
          <p:nvPr/>
        </p:nvSpPr>
        <p:spPr>
          <a:xfrm>
            <a:off x="5997575" y="1534319"/>
            <a:ext cx="5157787" cy="82391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/>
              <a:t>Forest plot – </a:t>
            </a:r>
            <a:r>
              <a:rPr lang="fr-FR" dirty="0" err="1"/>
              <a:t>Severe</a:t>
            </a:r>
            <a:r>
              <a:rPr lang="fr-FR" dirty="0"/>
              <a:t> </a:t>
            </a:r>
            <a:r>
              <a:rPr lang="fr-FR" dirty="0" err="1"/>
              <a:t>Hypernatremia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93075263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55F27EA-77B1-4EE1-9EAB-1E528FA08F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CA" sz="4800"/>
              <a:t>Funnel plots </a:t>
            </a:r>
            <a:br>
              <a:rPr lang="en-CA" sz="4800"/>
            </a:br>
            <a:r>
              <a:rPr lang="en-CA" sz="3600"/>
              <a:t>(for meta-analysis with 4 or more included studies)</a:t>
            </a:r>
            <a:br>
              <a:rPr lang="en-CA" sz="4800"/>
            </a:br>
            <a:endParaRPr lang="en-CA" sz="4800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5AF51A90-34E2-4A67-97E3-D41C66156C3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17451691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ZoneTexte 9">
            <a:extLst>
              <a:ext uri="{FF2B5EF4-FFF2-40B4-BE49-F238E27FC236}">
                <a16:creationId xmlns:a16="http://schemas.microsoft.com/office/drawing/2014/main" id="{23E83875-4B95-478F-9ED5-8983568F978A}"/>
              </a:ext>
            </a:extLst>
          </p:cNvPr>
          <p:cNvSpPr txBox="1"/>
          <p:nvPr/>
        </p:nvSpPr>
        <p:spPr>
          <a:xfrm>
            <a:off x="407175" y="190500"/>
            <a:ext cx="40492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err="1"/>
              <a:t>Funnel</a:t>
            </a:r>
            <a:r>
              <a:rPr lang="fr-FR" dirty="0"/>
              <a:t> plot - </a:t>
            </a:r>
            <a:r>
              <a:rPr lang="fr-FR" dirty="0" err="1"/>
              <a:t>Outcome</a:t>
            </a:r>
            <a:r>
              <a:rPr lang="fr-FR" dirty="0"/>
              <a:t> </a:t>
            </a:r>
            <a:r>
              <a:rPr lang="fr-FR" dirty="0" err="1"/>
              <a:t>Hyponatremia</a:t>
            </a:r>
            <a:endParaRPr lang="fr-FR" dirty="0"/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615ACD2D-EAEE-4332-B2F2-80BFE56D308B}"/>
              </a:ext>
            </a:extLst>
          </p:cNvPr>
          <p:cNvSpPr txBox="1"/>
          <p:nvPr/>
        </p:nvSpPr>
        <p:spPr>
          <a:xfrm>
            <a:off x="6884175" y="171193"/>
            <a:ext cx="40492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err="1"/>
              <a:t>Funnel</a:t>
            </a:r>
            <a:r>
              <a:rPr lang="fr-FR" dirty="0"/>
              <a:t> plot – </a:t>
            </a:r>
            <a:r>
              <a:rPr lang="fr-FR" dirty="0" err="1"/>
              <a:t>Outcome</a:t>
            </a:r>
            <a:r>
              <a:rPr lang="fr-FR" dirty="0"/>
              <a:t> </a:t>
            </a:r>
            <a:r>
              <a:rPr lang="fr-FR" dirty="0" err="1"/>
              <a:t>Hypernatremia</a:t>
            </a:r>
            <a:endParaRPr lang="fr-FR" dirty="0"/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ED25F5BF-C4E1-45ED-85C0-113663EB17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5970" y="759632"/>
            <a:ext cx="4757836" cy="3171890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2384E202-3FF0-4A11-961C-E5D49261BD6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06852" y="797635"/>
            <a:ext cx="4757835" cy="31718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94081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7F7F590-D4DB-4BE0-BBA2-A3B20EF17F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2770342" y="242005"/>
            <a:ext cx="10515600" cy="1325563"/>
          </a:xfrm>
        </p:spPr>
        <p:txBody>
          <a:bodyPr anchor="t"/>
          <a:lstStyle/>
          <a:p>
            <a:pPr algn="ctr"/>
            <a:r>
              <a:rPr lang="fr-FR" b="1" dirty="0" err="1"/>
              <a:t>Quality</a:t>
            </a:r>
            <a:r>
              <a:rPr lang="fr-FR" b="1" dirty="0"/>
              <a:t> </a:t>
            </a:r>
            <a:r>
              <a:rPr lang="fr-FR" b="1" dirty="0" err="1"/>
              <a:t>assessment</a:t>
            </a:r>
            <a:endParaRPr lang="fr-FR" b="1" dirty="0"/>
          </a:p>
        </p:txBody>
      </p:sp>
      <p:pic>
        <p:nvPicPr>
          <p:cNvPr id="9" name="Espace réservé du contenu 8">
            <a:extLst>
              <a:ext uri="{FF2B5EF4-FFF2-40B4-BE49-F238E27FC236}">
                <a16:creationId xmlns:a16="http://schemas.microsoft.com/office/drawing/2014/main" id="{B79E0605-7490-4E98-9A4F-D6068FF67559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302259" y="97601"/>
            <a:ext cx="3807311" cy="6662798"/>
          </a:xfrm>
        </p:spPr>
      </p:pic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1C700161-1079-48A7-A0BC-B775107C497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26160" y="2286807"/>
            <a:ext cx="4277360" cy="823912"/>
          </a:xfrm>
        </p:spPr>
        <p:txBody>
          <a:bodyPr anchor="ctr">
            <a:normAutofit lnSpcReduction="10000"/>
          </a:bodyPr>
          <a:lstStyle/>
          <a:p>
            <a:pPr algn="ctr"/>
            <a:r>
              <a:rPr lang="fr-FR" dirty="0"/>
              <a:t>RCT </a:t>
            </a:r>
          </a:p>
          <a:p>
            <a:pPr algn="ctr"/>
            <a:r>
              <a:rPr lang="fr-FR" dirty="0"/>
              <a:t>(</a:t>
            </a:r>
            <a:r>
              <a:rPr lang="fr-FR" dirty="0" err="1"/>
              <a:t>Randomised</a:t>
            </a:r>
            <a:r>
              <a:rPr lang="fr-FR" dirty="0"/>
              <a:t> </a:t>
            </a:r>
            <a:r>
              <a:rPr lang="fr-FR" dirty="0" err="1"/>
              <a:t>controlled</a:t>
            </a:r>
            <a:r>
              <a:rPr lang="fr-FR" dirty="0"/>
              <a:t> trials) </a:t>
            </a:r>
          </a:p>
        </p:txBody>
      </p:sp>
    </p:spTree>
    <p:extLst>
      <p:ext uri="{BB962C8B-B14F-4D97-AF65-F5344CB8AC3E}">
        <p14:creationId xmlns:p14="http://schemas.microsoft.com/office/powerpoint/2010/main" val="14871170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7F7F590-D4DB-4BE0-BBA2-A3B20EF17F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2770342" y="242005"/>
            <a:ext cx="10515600" cy="1325563"/>
          </a:xfrm>
        </p:spPr>
        <p:txBody>
          <a:bodyPr anchor="t"/>
          <a:lstStyle/>
          <a:p>
            <a:pPr algn="ctr"/>
            <a:r>
              <a:rPr lang="fr-FR" b="1" dirty="0" err="1"/>
              <a:t>Quality</a:t>
            </a:r>
            <a:r>
              <a:rPr lang="fr-FR" b="1" dirty="0"/>
              <a:t> </a:t>
            </a:r>
            <a:r>
              <a:rPr lang="fr-FR" b="1" dirty="0" err="1"/>
              <a:t>assessment</a:t>
            </a:r>
            <a:endParaRPr lang="fr-FR" b="1" dirty="0"/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F2477D28-D41F-46DE-8EBB-DD80548692A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1070393" y="2737644"/>
            <a:ext cx="5183188" cy="823912"/>
          </a:xfrm>
        </p:spPr>
        <p:txBody>
          <a:bodyPr anchor="ctr"/>
          <a:lstStyle/>
          <a:p>
            <a:pPr algn="ctr"/>
            <a:r>
              <a:rPr lang="fr-FR" dirty="0" err="1"/>
              <a:t>Cohort</a:t>
            </a:r>
            <a:r>
              <a:rPr lang="fr-FR" dirty="0"/>
              <a:t> </a:t>
            </a:r>
            <a:r>
              <a:rPr lang="fr-FR" dirty="0" err="1"/>
              <a:t>studies</a:t>
            </a:r>
            <a:endParaRPr lang="fr-FR" dirty="0"/>
          </a:p>
        </p:txBody>
      </p:sp>
      <p:pic>
        <p:nvPicPr>
          <p:cNvPr id="4" name="Espace réservé du contenu 3">
            <a:extLst>
              <a:ext uri="{FF2B5EF4-FFF2-40B4-BE49-F238E27FC236}">
                <a16:creationId xmlns:a16="http://schemas.microsoft.com/office/drawing/2014/main" id="{50D7E5AD-1004-401F-BE05-1C82538F8C70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2"/>
          <a:stretch>
            <a:fillRect/>
          </a:stretch>
        </p:blipFill>
        <p:spPr>
          <a:xfrm>
            <a:off x="6253581" y="848518"/>
            <a:ext cx="4075521" cy="5160963"/>
          </a:xfrm>
        </p:spPr>
      </p:pic>
    </p:spTree>
    <p:extLst>
      <p:ext uri="{BB962C8B-B14F-4D97-AF65-F5344CB8AC3E}">
        <p14:creationId xmlns:p14="http://schemas.microsoft.com/office/powerpoint/2010/main" val="42339088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7F7F590-D4DB-4BE0-BBA2-A3B20EF17F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2770342" y="242005"/>
            <a:ext cx="10515600" cy="1325563"/>
          </a:xfrm>
        </p:spPr>
        <p:txBody>
          <a:bodyPr anchor="t"/>
          <a:lstStyle/>
          <a:p>
            <a:pPr algn="ctr"/>
            <a:r>
              <a:rPr lang="fr-FR" b="1" dirty="0" err="1"/>
              <a:t>Quality</a:t>
            </a:r>
            <a:r>
              <a:rPr lang="fr-FR" b="1" dirty="0"/>
              <a:t> </a:t>
            </a:r>
            <a:r>
              <a:rPr lang="fr-FR" b="1" dirty="0" err="1"/>
              <a:t>assessment</a:t>
            </a:r>
            <a:endParaRPr lang="fr-FR" b="1" dirty="0"/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F2477D28-D41F-46DE-8EBB-DD80548692A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1070393" y="2737644"/>
            <a:ext cx="5183188" cy="823912"/>
          </a:xfrm>
        </p:spPr>
        <p:txBody>
          <a:bodyPr anchor="ctr"/>
          <a:lstStyle/>
          <a:p>
            <a:pPr algn="ctr"/>
            <a:r>
              <a:rPr lang="fr-FR" dirty="0"/>
              <a:t>Case </a:t>
            </a:r>
            <a:r>
              <a:rPr lang="fr-FR" dirty="0" err="1"/>
              <a:t>serie</a:t>
            </a:r>
            <a:r>
              <a:rPr lang="fr-FR" dirty="0"/>
              <a:t> </a:t>
            </a:r>
            <a:r>
              <a:rPr lang="fr-FR" dirty="0" err="1"/>
              <a:t>studies</a:t>
            </a:r>
            <a:endParaRPr lang="fr-FR" dirty="0"/>
          </a:p>
        </p:txBody>
      </p:sp>
      <p:pic>
        <p:nvPicPr>
          <p:cNvPr id="8" name="Espace réservé du contenu 7">
            <a:extLst>
              <a:ext uri="{FF2B5EF4-FFF2-40B4-BE49-F238E27FC236}">
                <a16:creationId xmlns:a16="http://schemas.microsoft.com/office/drawing/2014/main" id="{3C1E044B-E2FB-4ECC-9A90-A058AFC859D4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2"/>
          <a:stretch>
            <a:fillRect/>
          </a:stretch>
        </p:blipFill>
        <p:spPr>
          <a:xfrm>
            <a:off x="5991238" y="518042"/>
            <a:ext cx="4681294" cy="5821915"/>
          </a:xfrm>
        </p:spPr>
      </p:pic>
    </p:spTree>
    <p:extLst>
      <p:ext uri="{BB962C8B-B14F-4D97-AF65-F5344CB8AC3E}">
        <p14:creationId xmlns:p14="http://schemas.microsoft.com/office/powerpoint/2010/main" val="42370226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E2E32C3-88F4-4BE4-BED7-7EC8AF1B46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Meta-</a:t>
            </a:r>
            <a:r>
              <a:rPr lang="fr-FR" dirty="0" err="1"/>
              <a:t>analysis</a:t>
            </a:r>
            <a:endParaRPr lang="fr-FR" dirty="0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537D180C-821D-4992-AAA5-ED173B0FF28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CA">
                <a:solidFill>
                  <a:schemeClr val="tx1"/>
                </a:solidFill>
              </a:rPr>
              <a:t>Experimental group: Isotonic solutions</a:t>
            </a:r>
          </a:p>
          <a:p>
            <a:r>
              <a:rPr lang="en-CA">
                <a:solidFill>
                  <a:schemeClr val="tx1"/>
                </a:solidFill>
              </a:rPr>
              <a:t>Control group: Hypotonic solutions</a:t>
            </a:r>
          </a:p>
        </p:txBody>
      </p:sp>
    </p:spTree>
    <p:extLst>
      <p:ext uri="{BB962C8B-B14F-4D97-AF65-F5344CB8AC3E}">
        <p14:creationId xmlns:p14="http://schemas.microsoft.com/office/powerpoint/2010/main" val="29284463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CD1419C-C389-40A9-BCB5-20386180BA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/>
              <a:t>Outcome: HypoNatremia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60E6799-51F6-479E-A763-8CF29FCAD23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6612" y="1650756"/>
            <a:ext cx="5039632" cy="458561"/>
          </a:xfrm>
        </p:spPr>
        <p:txBody>
          <a:bodyPr/>
          <a:lstStyle/>
          <a:p>
            <a:r>
              <a:rPr lang="fr-FR" dirty="0"/>
              <a:t>Forest plot - </a:t>
            </a:r>
            <a:r>
              <a:rPr lang="fr-FR" dirty="0" err="1"/>
              <a:t>Hyponatremia</a:t>
            </a:r>
            <a:endParaRPr lang="fr-FR" dirty="0"/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3903CF00-EC11-489A-8FA4-FFA2D4B5E91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236926" y="2621902"/>
            <a:ext cx="4288421" cy="3691263"/>
          </a:xfrm>
        </p:spPr>
        <p:txBody>
          <a:bodyPr>
            <a:normAutofit/>
          </a:bodyPr>
          <a:lstStyle/>
          <a:p>
            <a:r>
              <a:rPr lang="en-CA" sz="2000"/>
              <a:t>Significant difference in favor of the experimental group (OR=0.41 95%Confidence Interval (CI) [0.26, 0.67], p=0.0003)</a:t>
            </a:r>
          </a:p>
          <a:p>
            <a:r>
              <a:rPr lang="en-CA" sz="2000"/>
              <a:t>High heterogeneity between studies (I²=72%, p&lt;0.0001)</a:t>
            </a:r>
          </a:p>
        </p:txBody>
      </p:sp>
      <p:pic>
        <p:nvPicPr>
          <p:cNvPr id="8" name="Espace réservé du contenu 7">
            <a:extLst>
              <a:ext uri="{FF2B5EF4-FFF2-40B4-BE49-F238E27FC236}">
                <a16:creationId xmlns:a16="http://schemas.microsoft.com/office/drawing/2014/main" id="{7913529C-389F-48C2-941A-D5117C84ADDC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4618686" y="2345643"/>
            <a:ext cx="7336388" cy="3691263"/>
          </a:xfrm>
        </p:spPr>
      </p:pic>
    </p:spTree>
    <p:extLst>
      <p:ext uri="{BB962C8B-B14F-4D97-AF65-F5344CB8AC3E}">
        <p14:creationId xmlns:p14="http://schemas.microsoft.com/office/powerpoint/2010/main" val="38602623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CD1419C-C389-40A9-BCB5-20386180BA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/>
              <a:t>Outcome: HypoNatremia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60E6799-51F6-479E-A763-8CF29FCAD23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49835" y="1582787"/>
            <a:ext cx="5039632" cy="458561"/>
          </a:xfrm>
        </p:spPr>
        <p:txBody>
          <a:bodyPr>
            <a:normAutofit fontScale="92500"/>
          </a:bodyPr>
          <a:lstStyle/>
          <a:p>
            <a:r>
              <a:rPr lang="fr-FR" dirty="0"/>
              <a:t>Forest plot – </a:t>
            </a:r>
            <a:r>
              <a:rPr lang="fr-FR" dirty="0" err="1"/>
              <a:t>Hyponatremia</a:t>
            </a:r>
            <a:r>
              <a:rPr lang="fr-FR" dirty="0"/>
              <a:t> (</a:t>
            </a:r>
            <a:r>
              <a:rPr lang="fr-FR" dirty="0" err="1"/>
              <a:t>subgroup</a:t>
            </a:r>
            <a:r>
              <a:rPr lang="fr-FR" dirty="0"/>
              <a:t>)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3903CF00-EC11-489A-8FA4-FFA2D4B5E91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214604" y="2211355"/>
            <a:ext cx="4870580" cy="4450701"/>
          </a:xfrm>
        </p:spPr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en-CA" dirty="0"/>
              <a:t>Subgroup analysis :</a:t>
            </a:r>
          </a:p>
          <a:p>
            <a:r>
              <a:rPr lang="en-CA" dirty="0"/>
              <a:t>Studies with outcome measure during ICU stay : </a:t>
            </a:r>
          </a:p>
          <a:p>
            <a:pPr lvl="1"/>
            <a:r>
              <a:rPr lang="en-CA" dirty="0"/>
              <a:t>Significant difference in favor of the experimental group (less hyponatremia in the experimental group than in the control group) (OR = 0.39 95%CI[0.24, 0.63], p&lt;0.001)</a:t>
            </a:r>
          </a:p>
          <a:p>
            <a:pPr lvl="1"/>
            <a:r>
              <a:rPr lang="en-CA" dirty="0"/>
              <a:t>Moderate heterogeneity between studies (I²=60%, p=0.004)</a:t>
            </a:r>
          </a:p>
          <a:p>
            <a:r>
              <a:rPr lang="en-CA" dirty="0"/>
              <a:t>Studies with outcome measure up to 24h :</a:t>
            </a:r>
          </a:p>
          <a:p>
            <a:pPr lvl="1"/>
            <a:r>
              <a:rPr lang="en-CA" dirty="0"/>
              <a:t>No significant difference between groups (OR=0.41 95%CI[0.14, 1.46], p=0.19)</a:t>
            </a:r>
          </a:p>
          <a:p>
            <a:pPr lvl="1"/>
            <a:r>
              <a:rPr lang="en-CA" dirty="0"/>
              <a:t>High heterogeneity between studies (I²=85%, p&lt;0.001)</a:t>
            </a:r>
          </a:p>
          <a:p>
            <a:pPr marL="0" indent="0">
              <a:buNone/>
            </a:pPr>
            <a:r>
              <a:rPr lang="en-CA" dirty="0"/>
              <a:t>Overall effect :</a:t>
            </a:r>
          </a:p>
          <a:p>
            <a:r>
              <a:rPr lang="en-US" dirty="0"/>
              <a:t>Significant difference in favor of the experimental group (OR=0.41 </a:t>
            </a:r>
            <a:r>
              <a:rPr lang="fr-FR" dirty="0"/>
              <a:t>95%CI </a:t>
            </a:r>
            <a:r>
              <a:rPr lang="en-US" dirty="0"/>
              <a:t>[0.26, 0.67], p=0.0003)</a:t>
            </a:r>
          </a:p>
          <a:p>
            <a:r>
              <a:rPr lang="en-US" dirty="0"/>
              <a:t>High heterogeneity between studies (I²=72%, p&lt;0.0001)</a:t>
            </a:r>
            <a:endParaRPr lang="fr-FR" dirty="0"/>
          </a:p>
          <a:p>
            <a:r>
              <a:rPr lang="en-CA" dirty="0"/>
              <a:t>No significant difference between subgroups (p=0.79</a:t>
            </a:r>
            <a:r>
              <a:rPr lang="fr-FR" dirty="0"/>
              <a:t>)</a:t>
            </a:r>
            <a:endParaRPr lang="en-US" dirty="0"/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3B307D17-C7B9-445E-96AC-FEF816ED954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76558" y="1633863"/>
            <a:ext cx="6458412" cy="46793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417130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CD1419C-C389-40A9-BCB5-20386180BA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/>
              <a:t>Outcome: HyperNatremia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60E6799-51F6-479E-A763-8CF29FCAD23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49835" y="1582787"/>
            <a:ext cx="5039632" cy="458561"/>
          </a:xfrm>
        </p:spPr>
        <p:txBody>
          <a:bodyPr>
            <a:normAutofit/>
          </a:bodyPr>
          <a:lstStyle/>
          <a:p>
            <a:r>
              <a:rPr lang="fr-FR" dirty="0"/>
              <a:t>Forest plot – </a:t>
            </a:r>
            <a:r>
              <a:rPr lang="fr-FR" dirty="0" err="1"/>
              <a:t>Hypernatremia</a:t>
            </a:r>
            <a:endParaRPr lang="fr-FR" dirty="0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E7B46A74-0E5E-4094-88E2-BBFF798940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29150" y="2520820"/>
            <a:ext cx="7562850" cy="3048000"/>
          </a:xfrm>
          <a:prstGeom prst="rect">
            <a:avLst/>
          </a:prstGeom>
        </p:spPr>
      </p:pic>
      <p:sp>
        <p:nvSpPr>
          <p:cNvPr id="7" name="Espace réservé du contenu 5">
            <a:extLst>
              <a:ext uri="{FF2B5EF4-FFF2-40B4-BE49-F238E27FC236}">
                <a16:creationId xmlns:a16="http://schemas.microsoft.com/office/drawing/2014/main" id="{D4C0164D-EBCD-4271-935D-148B54784281}"/>
              </a:ext>
            </a:extLst>
          </p:cNvPr>
          <p:cNvSpPr txBox="1">
            <a:spLocks/>
          </p:cNvSpPr>
          <p:nvPr/>
        </p:nvSpPr>
        <p:spPr>
          <a:xfrm>
            <a:off x="233266" y="2520820"/>
            <a:ext cx="4264089" cy="345232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CA" sz="2000"/>
              <a:t>No significant difference between groups (OR=1.22 95%CI [0.63, 2.33], p=0.56)</a:t>
            </a:r>
          </a:p>
          <a:p>
            <a:r>
              <a:rPr lang="en-CA" sz="2000"/>
              <a:t>No heterogeneity between studies (I²=17%, p=0.29)</a:t>
            </a:r>
          </a:p>
        </p:txBody>
      </p:sp>
    </p:spTree>
    <p:extLst>
      <p:ext uri="{BB962C8B-B14F-4D97-AF65-F5344CB8AC3E}">
        <p14:creationId xmlns:p14="http://schemas.microsoft.com/office/powerpoint/2010/main" val="175175495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CD1419C-C389-40A9-BCB5-20386180BA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/>
              <a:t>Outcome: HyperNatremia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60E6799-51F6-479E-A763-8CF29FCAD23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49835" y="1582787"/>
            <a:ext cx="5039632" cy="458561"/>
          </a:xfrm>
        </p:spPr>
        <p:txBody>
          <a:bodyPr>
            <a:normAutofit fontScale="92500"/>
          </a:bodyPr>
          <a:lstStyle/>
          <a:p>
            <a:r>
              <a:rPr lang="fr-FR" dirty="0"/>
              <a:t>Forest plot – </a:t>
            </a:r>
            <a:r>
              <a:rPr lang="fr-FR" dirty="0" err="1"/>
              <a:t>Hypernatremia</a:t>
            </a:r>
            <a:r>
              <a:rPr lang="fr-FR" dirty="0"/>
              <a:t> (</a:t>
            </a:r>
            <a:r>
              <a:rPr lang="fr-FR" dirty="0" err="1"/>
              <a:t>subgroup</a:t>
            </a:r>
            <a:r>
              <a:rPr lang="fr-FR" dirty="0"/>
              <a:t>)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33547B10-B84E-4FC1-869C-7C46303A5E6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25727" y="2041348"/>
            <a:ext cx="6522273" cy="4074367"/>
          </a:xfrm>
          <a:prstGeom prst="rect">
            <a:avLst/>
          </a:prstGeom>
        </p:spPr>
      </p:pic>
      <p:sp>
        <p:nvSpPr>
          <p:cNvPr id="8" name="Espace réservé du contenu 5">
            <a:extLst>
              <a:ext uri="{FF2B5EF4-FFF2-40B4-BE49-F238E27FC236}">
                <a16:creationId xmlns:a16="http://schemas.microsoft.com/office/drawing/2014/main" id="{E0688CD7-029F-4138-8138-C18921096873}"/>
              </a:ext>
            </a:extLst>
          </p:cNvPr>
          <p:cNvSpPr txBox="1">
            <a:spLocks/>
          </p:cNvSpPr>
          <p:nvPr/>
        </p:nvSpPr>
        <p:spPr>
          <a:xfrm>
            <a:off x="214604" y="2211355"/>
            <a:ext cx="4870580" cy="4450701"/>
          </a:xfrm>
          <a:prstGeom prst="rect">
            <a:avLst/>
          </a:prstGeom>
        </p:spPr>
        <p:txBody>
          <a:bodyPr vert="horz" lIns="91440" tIns="45720" rIns="91440" bIns="45720" rtlCol="0">
            <a:normAutofit fontScale="62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CA"/>
              <a:t>Subgroup analysis :</a:t>
            </a:r>
          </a:p>
          <a:p>
            <a:r>
              <a:rPr lang="en-CA"/>
              <a:t>Studies with outcome measure during ICU stay : </a:t>
            </a:r>
          </a:p>
          <a:p>
            <a:pPr lvl="1"/>
            <a:r>
              <a:rPr lang="en-CA"/>
              <a:t>No significant difference between groups (OR=1.25 95%CI [0.57, 2.73], p=0.58)</a:t>
            </a:r>
          </a:p>
          <a:p>
            <a:pPr lvl="1"/>
            <a:r>
              <a:rPr lang="en-CA"/>
              <a:t>No heterogeneity between studies (I²=33%, p=0.16)</a:t>
            </a:r>
          </a:p>
          <a:p>
            <a:r>
              <a:rPr lang="en-CA"/>
              <a:t>Studies with outcome measure up to 24h :</a:t>
            </a:r>
          </a:p>
          <a:p>
            <a:pPr lvl="1"/>
            <a:r>
              <a:rPr lang="en-CA"/>
              <a:t>Only two studies can be analyzed (questionable analysis)</a:t>
            </a:r>
          </a:p>
          <a:p>
            <a:pPr lvl="1"/>
            <a:r>
              <a:rPr lang="en-CA"/>
              <a:t>No significant difference between groups (OR=1.53 95%CI[0.18, 12.79], p=0.69)</a:t>
            </a:r>
          </a:p>
          <a:p>
            <a:pPr lvl="1"/>
            <a:r>
              <a:rPr lang="en-CA"/>
              <a:t>No heterogeneity between studies (I²=0%, p=0.61)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CA"/>
              <a:t>Overall effect :</a:t>
            </a:r>
          </a:p>
          <a:p>
            <a:r>
              <a:rPr lang="en-CA"/>
              <a:t>No significant difference between groups (OR=1.22 95%CI [0.63, 2.33], p=0.56)</a:t>
            </a:r>
          </a:p>
          <a:p>
            <a:r>
              <a:rPr lang="en-CA"/>
              <a:t>No heterogeneity between studies (I²=17%, p=0.29)</a:t>
            </a:r>
          </a:p>
          <a:p>
            <a:r>
              <a:rPr lang="en-CA"/>
              <a:t>No significant difference between subgroups (p=0.86)</a:t>
            </a:r>
          </a:p>
        </p:txBody>
      </p:sp>
    </p:spTree>
    <p:extLst>
      <p:ext uri="{BB962C8B-B14F-4D97-AF65-F5344CB8AC3E}">
        <p14:creationId xmlns:p14="http://schemas.microsoft.com/office/powerpoint/2010/main" val="2979492713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360</TotalTime>
  <Words>531</Words>
  <Application>Microsoft Office PowerPoint</Application>
  <PresentationFormat>Grand écran</PresentationFormat>
  <Paragraphs>59</Paragraphs>
  <Slides>13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13</vt:i4>
      </vt:variant>
    </vt:vector>
  </HeadingPairs>
  <TitlesOfParts>
    <vt:vector size="17" baseType="lpstr">
      <vt:lpstr>Arial</vt:lpstr>
      <vt:lpstr>Calibri</vt:lpstr>
      <vt:lpstr>Calibri Light</vt:lpstr>
      <vt:lpstr>Thème Office</vt:lpstr>
      <vt:lpstr>PiCO 2:  IV-MFT Isotonic solutions </vt:lpstr>
      <vt:lpstr>Quality assessment</vt:lpstr>
      <vt:lpstr>Quality assessment</vt:lpstr>
      <vt:lpstr>Quality assessment</vt:lpstr>
      <vt:lpstr>Meta-analysis</vt:lpstr>
      <vt:lpstr>Outcome: HypoNatremia</vt:lpstr>
      <vt:lpstr>Outcome: HypoNatremia</vt:lpstr>
      <vt:lpstr>Outcome: HyperNatremia</vt:lpstr>
      <vt:lpstr>Outcome: HyperNatremia</vt:lpstr>
      <vt:lpstr>Outcome: Severe hyponatremia</vt:lpstr>
      <vt:lpstr>Outcome: Severe hypernatremia</vt:lpstr>
      <vt:lpstr>Funnel plots  (for meta-analysis with 4 or more included studies) 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PICO 3 : Balanced solutions</dc:title>
  <dc:creator>Anaïs BRIANT</dc:creator>
  <cp:lastModifiedBy>frederic valla</cp:lastModifiedBy>
  <cp:revision>96</cp:revision>
  <dcterms:created xsi:type="dcterms:W3CDTF">2021-05-10T13:24:43Z</dcterms:created>
  <dcterms:modified xsi:type="dcterms:W3CDTF">2022-02-19T00:36:04Z</dcterms:modified>
</cp:coreProperties>
</file>