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c valla" userId="a905dba0d2e05d6a" providerId="LiveId" clId="{5F42A4A8-F009-428D-B13C-E77FCA5BBFE5}"/>
    <pc:docChg chg="undo custSel modSld">
      <pc:chgData name="frederic valla" userId="a905dba0d2e05d6a" providerId="LiveId" clId="{5F42A4A8-F009-428D-B13C-E77FCA5BBFE5}" dt="2022-02-19T00:31:40.236" v="1810" actId="790"/>
      <pc:docMkLst>
        <pc:docMk/>
      </pc:docMkLst>
      <pc:sldChg chg="modSp mod">
        <pc:chgData name="frederic valla" userId="a905dba0d2e05d6a" providerId="LiveId" clId="{5F42A4A8-F009-428D-B13C-E77FCA5BBFE5}" dt="2022-02-18T23:25:40.851" v="95" actId="20577"/>
        <pc:sldMkLst>
          <pc:docMk/>
          <pc:sldMk cId="3109502636" sldId="256"/>
        </pc:sldMkLst>
        <pc:spChg chg="mod">
          <ac:chgData name="frederic valla" userId="a905dba0d2e05d6a" providerId="LiveId" clId="{5F42A4A8-F009-428D-B13C-E77FCA5BBFE5}" dt="2022-02-18T23:25:40.851" v="95" actId="20577"/>
          <ac:spMkLst>
            <pc:docMk/>
            <pc:sldMk cId="3109502636" sldId="256"/>
            <ac:spMk id="2" creationId="{019C4415-EFEC-4899-93FE-B950D6E615D2}"/>
          </ac:spMkLst>
        </pc:spChg>
      </pc:sldChg>
      <pc:sldChg chg="modSp mod">
        <pc:chgData name="frederic valla" userId="a905dba0d2e05d6a" providerId="LiveId" clId="{5F42A4A8-F009-428D-B13C-E77FCA5BBFE5}" dt="2022-02-19T00:31:40.236" v="1810" actId="790"/>
        <pc:sldMkLst>
          <pc:docMk/>
          <pc:sldMk cId="1487117018" sldId="257"/>
        </pc:sldMkLst>
        <pc:spChg chg="mod">
          <ac:chgData name="frederic valla" userId="a905dba0d2e05d6a" providerId="LiveId" clId="{5F42A4A8-F009-428D-B13C-E77FCA5BBFE5}" dt="2022-02-19T00:31:40.236" v="1810" actId="790"/>
          <ac:spMkLst>
            <pc:docMk/>
            <pc:sldMk cId="1487117018" sldId="257"/>
            <ac:spMk id="2" creationId="{77F7F590-D4DB-4BE0-BBA2-A3B20EF17F50}"/>
          </ac:spMkLst>
        </pc:spChg>
        <pc:spChg chg="mod">
          <ac:chgData name="frederic valla" userId="a905dba0d2e05d6a" providerId="LiveId" clId="{5F42A4A8-F009-428D-B13C-E77FCA5BBFE5}" dt="2022-02-19T00:07:29.340" v="138" actId="6549"/>
          <ac:spMkLst>
            <pc:docMk/>
            <pc:sldMk cId="1487117018" sldId="257"/>
            <ac:spMk id="3" creationId="{1C700161-1079-48A7-A0BC-B775107C4971}"/>
          </ac:spMkLst>
        </pc:spChg>
      </pc:sldChg>
      <pc:sldChg chg="modSp mod">
        <pc:chgData name="frederic valla" userId="a905dba0d2e05d6a" providerId="LiveId" clId="{5F42A4A8-F009-428D-B13C-E77FCA5BBFE5}" dt="2022-02-19T00:31:16.760" v="1809" actId="790"/>
        <pc:sldMkLst>
          <pc:docMk/>
          <pc:sldMk cId="3860262349" sldId="258"/>
        </pc:sldMkLst>
        <pc:spChg chg="mod">
          <ac:chgData name="frederic valla" userId="a905dba0d2e05d6a" providerId="LiveId" clId="{5F42A4A8-F009-428D-B13C-E77FCA5BBFE5}" dt="2022-02-19T00:31:16.760" v="1809" actId="790"/>
          <ac:spMkLst>
            <pc:docMk/>
            <pc:sldMk cId="3860262349" sldId="258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09:46.397" v="524" actId="1076"/>
          <ac:spMkLst>
            <pc:docMk/>
            <pc:sldMk cId="3860262349" sldId="258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09:50.623" v="526" actId="1076"/>
          <ac:picMkLst>
            <pc:docMk/>
            <pc:sldMk cId="3860262349" sldId="258"/>
            <ac:picMk id="10" creationId="{A73FC509-4572-4805-9543-7B5EA1F4F9AA}"/>
          </ac:picMkLst>
        </pc:picChg>
      </pc:sldChg>
      <pc:sldChg chg="modSp mod">
        <pc:chgData name="frederic valla" userId="a905dba0d2e05d6a" providerId="LiveId" clId="{5F42A4A8-F009-428D-B13C-E77FCA5BBFE5}" dt="2022-02-19T00:07:40.283" v="139" actId="790"/>
        <pc:sldMkLst>
          <pc:docMk/>
          <pc:sldMk cId="2928446347" sldId="260"/>
        </pc:sldMkLst>
        <pc:spChg chg="mod">
          <ac:chgData name="frederic valla" userId="a905dba0d2e05d6a" providerId="LiveId" clId="{5F42A4A8-F009-428D-B13C-E77FCA5BBFE5}" dt="2022-02-19T00:07:40.283" v="139" actId="790"/>
          <ac:spMkLst>
            <pc:docMk/>
            <pc:sldMk cId="2928446347" sldId="260"/>
            <ac:spMk id="3" creationId="{537D180C-821D-4992-AAA5-ED173B0FF286}"/>
          </ac:spMkLst>
        </pc:spChg>
      </pc:sldChg>
      <pc:sldChg chg="modSp mod">
        <pc:chgData name="frederic valla" userId="a905dba0d2e05d6a" providerId="LiveId" clId="{5F42A4A8-F009-428D-B13C-E77FCA5BBFE5}" dt="2022-02-19T00:31:10.089" v="1808" actId="790"/>
        <pc:sldMkLst>
          <pc:docMk/>
          <pc:sldMk cId="3937202739" sldId="261"/>
        </pc:sldMkLst>
        <pc:spChg chg="mod">
          <ac:chgData name="frederic valla" userId="a905dba0d2e05d6a" providerId="LiveId" clId="{5F42A4A8-F009-428D-B13C-E77FCA5BBFE5}" dt="2022-02-19T00:31:10.089" v="1808" actId="790"/>
          <ac:spMkLst>
            <pc:docMk/>
            <pc:sldMk cId="3937202739" sldId="261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1:52.365" v="881" actId="1076"/>
          <ac:spMkLst>
            <pc:docMk/>
            <pc:sldMk cId="3937202739" sldId="261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11:57.848" v="883" actId="1076"/>
          <ac:picMkLst>
            <pc:docMk/>
            <pc:sldMk cId="3937202739" sldId="261"/>
            <ac:picMk id="8" creationId="{DDCB49B5-3079-4A94-A5F5-BD03B647E4CF}"/>
          </ac:picMkLst>
        </pc:picChg>
      </pc:sldChg>
      <pc:sldChg chg="modSp mod">
        <pc:chgData name="frederic valla" userId="a905dba0d2e05d6a" providerId="LiveId" clId="{5F42A4A8-F009-428D-B13C-E77FCA5BBFE5}" dt="2022-02-19T00:31:02.826" v="1807" actId="790"/>
        <pc:sldMkLst>
          <pc:docMk/>
          <pc:sldMk cId="1044093109" sldId="262"/>
        </pc:sldMkLst>
        <pc:spChg chg="mod">
          <ac:chgData name="frederic valla" userId="a905dba0d2e05d6a" providerId="LiveId" clId="{5F42A4A8-F009-428D-B13C-E77FCA5BBFE5}" dt="2022-02-19T00:31:02.826" v="1807" actId="790"/>
          <ac:spMkLst>
            <pc:docMk/>
            <pc:sldMk cId="1044093109" sldId="262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3:07.474" v="908" actId="1076"/>
          <ac:spMkLst>
            <pc:docMk/>
            <pc:sldMk cId="1044093109" sldId="262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13:13.309" v="910" actId="1076"/>
          <ac:picMkLst>
            <pc:docMk/>
            <pc:sldMk cId="1044093109" sldId="262"/>
            <ac:picMk id="9" creationId="{B2B59854-7F6A-48B8-8525-85AF13DF902B}"/>
          </ac:picMkLst>
        </pc:picChg>
      </pc:sldChg>
      <pc:sldChg chg="modSp mod">
        <pc:chgData name="frederic valla" userId="a905dba0d2e05d6a" providerId="LiveId" clId="{5F42A4A8-F009-428D-B13C-E77FCA5BBFE5}" dt="2022-02-19T00:30:53.573" v="1806" actId="790"/>
        <pc:sldMkLst>
          <pc:docMk/>
          <pc:sldMk cId="4017489309" sldId="263"/>
        </pc:sldMkLst>
        <pc:spChg chg="mod">
          <ac:chgData name="frederic valla" userId="a905dba0d2e05d6a" providerId="LiveId" clId="{5F42A4A8-F009-428D-B13C-E77FCA5BBFE5}" dt="2022-02-19T00:30:53.573" v="1806" actId="790"/>
          <ac:spMkLst>
            <pc:docMk/>
            <pc:sldMk cId="4017489309" sldId="263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4:11.019" v="964" actId="1076"/>
          <ac:spMkLst>
            <pc:docMk/>
            <pc:sldMk cId="4017489309" sldId="263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14:16.796" v="966" actId="1076"/>
          <ac:picMkLst>
            <pc:docMk/>
            <pc:sldMk cId="4017489309" sldId="263"/>
            <ac:picMk id="8" creationId="{3241F063-738F-4459-B9C5-B0A77AC02EFA}"/>
          </ac:picMkLst>
        </pc:picChg>
      </pc:sldChg>
      <pc:sldChg chg="modSp mod">
        <pc:chgData name="frederic valla" userId="a905dba0d2e05d6a" providerId="LiveId" clId="{5F42A4A8-F009-428D-B13C-E77FCA5BBFE5}" dt="2022-02-19T00:30:45.639" v="1805" actId="790"/>
        <pc:sldMkLst>
          <pc:docMk/>
          <pc:sldMk cId="976034991" sldId="264"/>
        </pc:sldMkLst>
        <pc:spChg chg="mod">
          <ac:chgData name="frederic valla" userId="a905dba0d2e05d6a" providerId="LiveId" clId="{5F42A4A8-F009-428D-B13C-E77FCA5BBFE5}" dt="2022-02-19T00:30:45.639" v="1805" actId="790"/>
          <ac:spMkLst>
            <pc:docMk/>
            <pc:sldMk cId="976034991" sldId="264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5:32.703" v="988" actId="1076"/>
          <ac:spMkLst>
            <pc:docMk/>
            <pc:sldMk cId="976034991" sldId="264"/>
            <ac:spMk id="7" creationId="{B0809AD4-C994-4A37-8CBF-864D3CDB45C4}"/>
          </ac:spMkLst>
        </pc:spChg>
        <pc:picChg chg="mod">
          <ac:chgData name="frederic valla" userId="a905dba0d2e05d6a" providerId="LiveId" clId="{5F42A4A8-F009-428D-B13C-E77FCA5BBFE5}" dt="2022-02-19T00:15:38.591" v="990" actId="1076"/>
          <ac:picMkLst>
            <pc:docMk/>
            <pc:sldMk cId="976034991" sldId="264"/>
            <ac:picMk id="9" creationId="{9207423D-A553-4437-8C5E-073847158B07}"/>
          </ac:picMkLst>
        </pc:picChg>
      </pc:sldChg>
      <pc:sldChg chg="modSp mod">
        <pc:chgData name="frederic valla" userId="a905dba0d2e05d6a" providerId="LiveId" clId="{5F42A4A8-F009-428D-B13C-E77FCA5BBFE5}" dt="2022-02-19T00:30:33.971" v="1804" actId="790"/>
        <pc:sldMkLst>
          <pc:docMk/>
          <pc:sldMk cId="510250212" sldId="265"/>
        </pc:sldMkLst>
        <pc:spChg chg="mod">
          <ac:chgData name="frederic valla" userId="a905dba0d2e05d6a" providerId="LiveId" clId="{5F42A4A8-F009-428D-B13C-E77FCA5BBFE5}" dt="2022-02-19T00:30:33.971" v="1804" actId="790"/>
          <ac:spMkLst>
            <pc:docMk/>
            <pc:sldMk cId="510250212" sldId="265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6:39.186" v="1074" actId="790"/>
          <ac:spMkLst>
            <pc:docMk/>
            <pc:sldMk cId="510250212" sldId="265"/>
            <ac:spMk id="7" creationId="{4597B9FA-6EFD-483B-9548-FBBB8AACC3C7}"/>
          </ac:spMkLst>
        </pc:spChg>
        <pc:picChg chg="mod">
          <ac:chgData name="frederic valla" userId="a905dba0d2e05d6a" providerId="LiveId" clId="{5F42A4A8-F009-428D-B13C-E77FCA5BBFE5}" dt="2022-02-19T00:16:29.958" v="1073" actId="14100"/>
          <ac:picMkLst>
            <pc:docMk/>
            <pc:sldMk cId="510250212" sldId="265"/>
            <ac:picMk id="8" creationId="{8EEA5B71-712F-4CFD-A866-2EAF5D1AEE2B}"/>
          </ac:picMkLst>
        </pc:picChg>
      </pc:sldChg>
      <pc:sldChg chg="modSp mod">
        <pc:chgData name="frederic valla" userId="a905dba0d2e05d6a" providerId="LiveId" clId="{5F42A4A8-F009-428D-B13C-E77FCA5BBFE5}" dt="2022-02-19T00:30:23.052" v="1803" actId="790"/>
        <pc:sldMkLst>
          <pc:docMk/>
          <pc:sldMk cId="313345332" sldId="266"/>
        </pc:sldMkLst>
        <pc:spChg chg="mod">
          <ac:chgData name="frederic valla" userId="a905dba0d2e05d6a" providerId="LiveId" clId="{5F42A4A8-F009-428D-B13C-E77FCA5BBFE5}" dt="2022-02-19T00:30:23.052" v="1803" actId="790"/>
          <ac:spMkLst>
            <pc:docMk/>
            <pc:sldMk cId="313345332" sldId="266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7:22.540" v="1153" actId="1076"/>
          <ac:spMkLst>
            <pc:docMk/>
            <pc:sldMk cId="313345332" sldId="266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17:27.398" v="1155" actId="1076"/>
          <ac:picMkLst>
            <pc:docMk/>
            <pc:sldMk cId="313345332" sldId="266"/>
            <ac:picMk id="13" creationId="{5B381F29-EDBB-4188-B95F-4D243C0037FE}"/>
          </ac:picMkLst>
        </pc:picChg>
      </pc:sldChg>
      <pc:sldChg chg="modSp mod">
        <pc:chgData name="frederic valla" userId="a905dba0d2e05d6a" providerId="LiveId" clId="{5F42A4A8-F009-428D-B13C-E77FCA5BBFE5}" dt="2022-02-19T00:30:13.946" v="1802" actId="790"/>
        <pc:sldMkLst>
          <pc:docMk/>
          <pc:sldMk cId="4043720624" sldId="267"/>
        </pc:sldMkLst>
        <pc:spChg chg="mod">
          <ac:chgData name="frederic valla" userId="a905dba0d2e05d6a" providerId="LiveId" clId="{5F42A4A8-F009-428D-B13C-E77FCA5BBFE5}" dt="2022-02-19T00:30:13.946" v="1802" actId="790"/>
          <ac:spMkLst>
            <pc:docMk/>
            <pc:sldMk cId="4043720624" sldId="267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8:15.510" v="1166" actId="1076"/>
          <ac:spMkLst>
            <pc:docMk/>
            <pc:sldMk cId="4043720624" sldId="267"/>
            <ac:spMk id="7" creationId="{1C5C05AA-59EE-42A6-8270-01DF330CACA2}"/>
          </ac:spMkLst>
        </pc:spChg>
        <pc:picChg chg="mod">
          <ac:chgData name="frederic valla" userId="a905dba0d2e05d6a" providerId="LiveId" clId="{5F42A4A8-F009-428D-B13C-E77FCA5BBFE5}" dt="2022-02-19T00:18:20.790" v="1168" actId="1076"/>
          <ac:picMkLst>
            <pc:docMk/>
            <pc:sldMk cId="4043720624" sldId="267"/>
            <ac:picMk id="9" creationId="{367806E5-D45C-4FC8-9756-729601F8ED13}"/>
          </ac:picMkLst>
        </pc:picChg>
      </pc:sldChg>
      <pc:sldChg chg="modSp mod">
        <pc:chgData name="frederic valla" userId="a905dba0d2e05d6a" providerId="LiveId" clId="{5F42A4A8-F009-428D-B13C-E77FCA5BBFE5}" dt="2022-02-19T00:30:02.403" v="1801" actId="790"/>
        <pc:sldMkLst>
          <pc:docMk/>
          <pc:sldMk cId="2452362719" sldId="268"/>
        </pc:sldMkLst>
        <pc:spChg chg="mod">
          <ac:chgData name="frederic valla" userId="a905dba0d2e05d6a" providerId="LiveId" clId="{5F42A4A8-F009-428D-B13C-E77FCA5BBFE5}" dt="2022-02-19T00:30:02.403" v="1801" actId="790"/>
          <ac:spMkLst>
            <pc:docMk/>
            <pc:sldMk cId="2452362719" sldId="268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19:52.656" v="1244" actId="790"/>
          <ac:spMkLst>
            <pc:docMk/>
            <pc:sldMk cId="2452362719" sldId="268"/>
            <ac:spMk id="3" creationId="{360E6799-51F6-479E-A763-8CF29FCAD23F}"/>
          </ac:spMkLst>
        </pc:spChg>
        <pc:spChg chg="mod">
          <ac:chgData name="frederic valla" userId="a905dba0d2e05d6a" providerId="LiveId" clId="{5F42A4A8-F009-428D-B13C-E77FCA5BBFE5}" dt="2022-02-19T00:19:38.081" v="1241" actId="1076"/>
          <ac:spMkLst>
            <pc:docMk/>
            <pc:sldMk cId="2452362719" sldId="268"/>
            <ac:spMk id="7" creationId="{838D5095-14E8-452C-B979-7A97810B216F}"/>
          </ac:spMkLst>
        </pc:spChg>
        <pc:picChg chg="mod">
          <ac:chgData name="frederic valla" userId="a905dba0d2e05d6a" providerId="LiveId" clId="{5F42A4A8-F009-428D-B13C-E77FCA5BBFE5}" dt="2022-02-19T00:19:43.298" v="1243" actId="1076"/>
          <ac:picMkLst>
            <pc:docMk/>
            <pc:sldMk cId="2452362719" sldId="268"/>
            <ac:picMk id="9" creationId="{A40A6DA9-C17F-4F74-AEC3-82481B173B6A}"/>
          </ac:picMkLst>
        </pc:picChg>
      </pc:sldChg>
      <pc:sldChg chg="modSp mod">
        <pc:chgData name="frederic valla" userId="a905dba0d2e05d6a" providerId="LiveId" clId="{5F42A4A8-F009-428D-B13C-E77FCA5BBFE5}" dt="2022-02-19T00:29:54.296" v="1800" actId="790"/>
        <pc:sldMkLst>
          <pc:docMk/>
          <pc:sldMk cId="2774183108" sldId="269"/>
        </pc:sldMkLst>
        <pc:spChg chg="mod">
          <ac:chgData name="frederic valla" userId="a905dba0d2e05d6a" providerId="LiveId" clId="{5F42A4A8-F009-428D-B13C-E77FCA5BBFE5}" dt="2022-02-19T00:29:54.296" v="1800" actId="790"/>
          <ac:spMkLst>
            <pc:docMk/>
            <pc:sldMk cId="2774183108" sldId="269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21:13.885" v="1470" actId="790"/>
          <ac:spMkLst>
            <pc:docMk/>
            <pc:sldMk cId="2774183108" sldId="269"/>
            <ac:spMk id="3" creationId="{360E6799-51F6-479E-A763-8CF29FCAD23F}"/>
          </ac:spMkLst>
        </pc:spChg>
        <pc:spChg chg="mod">
          <ac:chgData name="frederic valla" userId="a905dba0d2e05d6a" providerId="LiveId" clId="{5F42A4A8-F009-428D-B13C-E77FCA5BBFE5}" dt="2022-02-19T00:29:45.846" v="1799" actId="113"/>
          <ac:spMkLst>
            <pc:docMk/>
            <pc:sldMk cId="2774183108" sldId="269"/>
            <ac:spMk id="6" creationId="{3903CF00-EC11-489A-8FA4-FFA2D4B5E912}"/>
          </ac:spMkLst>
        </pc:spChg>
        <pc:picChg chg="mod">
          <ac:chgData name="frederic valla" userId="a905dba0d2e05d6a" providerId="LiveId" clId="{5F42A4A8-F009-428D-B13C-E77FCA5BBFE5}" dt="2022-02-19T00:21:01.154" v="1469" actId="1076"/>
          <ac:picMkLst>
            <pc:docMk/>
            <pc:sldMk cId="2774183108" sldId="269"/>
            <ac:picMk id="8" creationId="{A6E61345-AAEC-4E7A-89DF-13D77A049561}"/>
          </ac:picMkLst>
        </pc:picChg>
      </pc:sldChg>
      <pc:sldChg chg="modSp mod">
        <pc:chgData name="frederic valla" userId="a905dba0d2e05d6a" providerId="LiveId" clId="{5F42A4A8-F009-428D-B13C-E77FCA5BBFE5}" dt="2022-02-19T00:29:28.445" v="1797" actId="14100"/>
        <pc:sldMkLst>
          <pc:docMk/>
          <pc:sldMk cId="3705896215" sldId="271"/>
        </pc:sldMkLst>
        <pc:spChg chg="mod">
          <ac:chgData name="frederic valla" userId="a905dba0d2e05d6a" providerId="LiveId" clId="{5F42A4A8-F009-428D-B13C-E77FCA5BBFE5}" dt="2022-02-19T00:27:46.051" v="1788" actId="14100"/>
          <ac:spMkLst>
            <pc:docMk/>
            <pc:sldMk cId="3705896215" sldId="271"/>
            <ac:spMk id="2" creationId="{4CD1419C-C389-40A9-BCB5-20386180BAC9}"/>
          </ac:spMkLst>
        </pc:spChg>
        <pc:spChg chg="mod">
          <ac:chgData name="frederic valla" userId="a905dba0d2e05d6a" providerId="LiveId" clId="{5F42A4A8-F009-428D-B13C-E77FCA5BBFE5}" dt="2022-02-19T00:27:33.711" v="1785" actId="27636"/>
          <ac:spMkLst>
            <pc:docMk/>
            <pc:sldMk cId="3705896215" sldId="271"/>
            <ac:spMk id="3" creationId="{360E6799-51F6-479E-A763-8CF29FCAD23F}"/>
          </ac:spMkLst>
        </pc:spChg>
        <pc:spChg chg="mod">
          <ac:chgData name="frederic valla" userId="a905dba0d2e05d6a" providerId="LiveId" clId="{5F42A4A8-F009-428D-B13C-E77FCA5BBFE5}" dt="2022-02-19T00:29:15.479" v="1795" actId="14100"/>
          <ac:spMkLst>
            <pc:docMk/>
            <pc:sldMk cId="3705896215" sldId="271"/>
            <ac:spMk id="4" creationId="{62CB0A40-B785-497E-9ED3-674AAE179E9C}"/>
          </ac:spMkLst>
        </pc:spChg>
        <pc:spChg chg="mod">
          <ac:chgData name="frederic valla" userId="a905dba0d2e05d6a" providerId="LiveId" clId="{5F42A4A8-F009-428D-B13C-E77FCA5BBFE5}" dt="2022-02-19T00:27:10.157" v="1776" actId="1076"/>
          <ac:spMkLst>
            <pc:docMk/>
            <pc:sldMk cId="3705896215" sldId="271"/>
            <ac:spMk id="10" creationId="{E3B588A3-0419-4CC8-9657-4C449138376D}"/>
          </ac:spMkLst>
        </pc:spChg>
        <pc:picChg chg="mod">
          <ac:chgData name="frederic valla" userId="a905dba0d2e05d6a" providerId="LiveId" clId="{5F42A4A8-F009-428D-B13C-E77FCA5BBFE5}" dt="2022-02-19T00:29:21.994" v="1796" actId="14100"/>
          <ac:picMkLst>
            <pc:docMk/>
            <pc:sldMk cId="3705896215" sldId="271"/>
            <ac:picMk id="9" creationId="{57E31967-B739-42BC-9BF2-DAF1E3C05830}"/>
          </ac:picMkLst>
        </pc:picChg>
        <pc:picChg chg="mod">
          <ac:chgData name="frederic valla" userId="a905dba0d2e05d6a" providerId="LiveId" clId="{5F42A4A8-F009-428D-B13C-E77FCA5BBFE5}" dt="2022-02-19T00:29:28.445" v="1797" actId="14100"/>
          <ac:picMkLst>
            <pc:docMk/>
            <pc:sldMk cId="3705896215" sldId="271"/>
            <ac:picMk id="13" creationId="{767CF10A-4747-4DC2-A585-8E0DBE731505}"/>
          </ac:picMkLst>
        </pc:picChg>
      </pc:sldChg>
      <pc:sldChg chg="addSp delSp modSp mod">
        <pc:chgData name="frederic valla" userId="a905dba0d2e05d6a" providerId="LiveId" clId="{5F42A4A8-F009-428D-B13C-E77FCA5BBFE5}" dt="2022-02-18T23:50:20.967" v="101" actId="478"/>
        <pc:sldMkLst>
          <pc:docMk/>
          <pc:sldMk cId="2174516910" sldId="272"/>
        </pc:sldMkLst>
        <pc:spChg chg="mod">
          <ac:chgData name="frederic valla" userId="a905dba0d2e05d6a" providerId="LiveId" clId="{5F42A4A8-F009-428D-B13C-E77FCA5BBFE5}" dt="2022-02-18T23:50:18.625" v="100"/>
          <ac:spMkLst>
            <pc:docMk/>
            <pc:sldMk cId="2174516910" sldId="272"/>
            <ac:spMk id="2" creationId="{955F27EA-77B1-4EE1-9EAB-1E528FA08FA3}"/>
          </ac:spMkLst>
        </pc:spChg>
        <pc:spChg chg="del">
          <ac:chgData name="frederic valla" userId="a905dba0d2e05d6a" providerId="LiveId" clId="{5F42A4A8-F009-428D-B13C-E77FCA5BBFE5}" dt="2022-02-18T23:50:20.967" v="101" actId="478"/>
          <ac:spMkLst>
            <pc:docMk/>
            <pc:sldMk cId="2174516910" sldId="272"/>
            <ac:spMk id="3" creationId="{5AF51A90-34E2-4A67-97E3-D41C66156C33}"/>
          </ac:spMkLst>
        </pc:spChg>
        <pc:spChg chg="add mod">
          <ac:chgData name="frederic valla" userId="a905dba0d2e05d6a" providerId="LiveId" clId="{5F42A4A8-F009-428D-B13C-E77FCA5BBFE5}" dt="2022-02-18T23:50:20.967" v="101" actId="478"/>
          <ac:spMkLst>
            <pc:docMk/>
            <pc:sldMk cId="2174516910" sldId="272"/>
            <ac:spMk id="5" creationId="{1C883D2C-06C3-4E9D-842B-D07F38CB6E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9FE8D-01D3-4F7A-A68D-A3C56562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D06C34-FC12-4C59-BAAB-3E9236566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BFA1F1-974F-4AD9-B05A-8CD2619E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49E063-97C2-4395-A2F2-8A0CC58D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AB9C38-D871-4CC0-A848-A64D5ED33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80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5AAD1-59EA-4F83-B5AB-17BD9CD1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0DA6D3-40B1-4E45-9850-A487A48C1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2553DE-EA73-43E5-9869-219AA00A9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9B328E-9679-4C60-A13B-A48CD85D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2BFB65-958D-4995-96EA-F1C76121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30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E4A61F-5C00-4033-8519-A480BB415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A2AB1A-9B50-4A14-9BF0-69C92621B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0A830A-8840-4164-A4DE-4B3F3FE0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7C4E3F-EC6F-48C2-9280-192299B1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AFD7E1-A5C6-471F-BD5D-9D4C59CC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4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87ACA-0920-41D6-BFBF-820872BB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6688F-1CD8-4C63-AA90-C4026AB0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141389-D2F0-4213-8D76-9775F7B3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8E2BF5-1BB8-41D6-B3AC-6E3BB350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65BBB-2D83-4EE2-8888-C7EEDFC1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08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B2B7D5-72EF-436D-A8CB-C1D8629F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B4F5E7-92D5-4567-A581-FAF66696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A1967-CC3E-4432-9C09-2C21BA5F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A43650-5182-44CA-A1B9-862B4588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BCA9B-C5E7-47AF-BC5F-F6C71CC9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35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EF38BA-7278-4977-9101-210D33A6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5CEB4D-D777-423C-B974-A45F71D12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CCDA69-3759-4BEE-80EF-661E1D52F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0EAE4-B317-4E99-97C2-C58B344F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0BAEA-9353-4B59-A846-8761FD30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F15D41-7FB6-45C6-B27F-379D60A8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64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573FE5-E3BB-4B60-B130-039A7DAF9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8B288E-A9C8-4285-A014-49F7DE4FF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1405-AB89-4724-9AB6-18764939E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898D50-FB69-4958-BAA8-944377A5A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1A44C8-FF4A-4C99-BE90-31439B579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780FA3-D19B-4AB8-8D8A-A31C5641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C0F5D-96B8-4BE7-A522-F46A986D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145FBB3-D1EB-4783-975C-2CE7B0BE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5701E-F999-4A41-BA52-D84AC20E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65A4D3-FF1F-4476-AC37-B9366146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E97FBD-CD43-4D6A-8483-02383BE8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9AF7CB-0F88-4D37-AA87-2E7CB1E8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35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59051E-810F-44FD-B4E3-1C187B6C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680E88-B41D-43CA-94E4-9480A2CC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B09515-BE5E-4210-A9F7-C7F2AD2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0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E16A6-66C2-4BE0-B360-54B5AD1E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1A67D-F634-40BE-AC46-DFF25D556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BB9231-89B5-47DE-BDE9-BB45A0129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74D05-3F7B-41AF-9839-F8EC7CF54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EA11D9-20DB-4F54-95A0-D52D9E46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C853-06E8-4A60-960E-9A4BD9FC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1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902BEE-74E5-4D05-BC4C-6C0C20E0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2005E0-BA25-47A8-862F-68473128F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B402AC-5E43-40B4-8BCA-2920FE26B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74EE0B-67A7-4054-8637-8B77CC58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4F977C-0CB1-46CB-B94D-60D40A2C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3F1575-A230-4396-8A28-A6AC18DC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06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27116B9-A2E5-426E-A3CE-5F32FA841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3332C3-79CC-4244-92EF-0BB346810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5FC4A-B7EC-4B5E-B4D9-8C55FADE3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D1FC83-FF45-4E63-B995-B848C7A7C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153E3-2CF1-410A-8B93-9CFF2D0B6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C4415-EFEC-4899-93FE-B950D6E61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PiCO 3: </a:t>
            </a:r>
            <a:br>
              <a:rPr lang="fr-FR" dirty="0"/>
            </a:br>
            <a:r>
              <a:rPr lang="fr-FR" dirty="0"/>
              <a:t>IV-MFT </a:t>
            </a:r>
            <a:r>
              <a:rPr lang="fr-FR" dirty="0" err="1"/>
              <a:t>Balanced</a:t>
            </a:r>
            <a:r>
              <a:rPr lang="fr-FR" dirty="0"/>
              <a:t> solutions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0046E36-6506-4DE7-A9CF-03BBD5511B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50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Mortality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6" y="1823085"/>
            <a:ext cx="5039632" cy="458561"/>
          </a:xfrm>
        </p:spPr>
        <p:txBody>
          <a:bodyPr/>
          <a:lstStyle/>
          <a:p>
            <a:r>
              <a:rPr lang="fr-FR" dirty="0"/>
              <a:t>Forest plot – </a:t>
            </a:r>
            <a:r>
              <a:rPr lang="fr-FR" dirty="0" err="1"/>
              <a:t>Mortality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43223" y="1027906"/>
            <a:ext cx="4223657" cy="4498975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groups (OR=0.88 95%CI[0.14 ; 5.57], p=0.89)</a:t>
            </a:r>
          </a:p>
          <a:p>
            <a:r>
              <a:rPr lang="en-CA" sz="2000" dirty="0"/>
              <a:t>No heterogeneity between studies (I²=0%, p=0.38)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5B381F29-EDBB-4188-B95F-4D243C0037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1" y="3264898"/>
            <a:ext cx="10801927" cy="2394380"/>
          </a:xfrm>
        </p:spPr>
      </p:pic>
    </p:spTree>
    <p:extLst>
      <p:ext uri="{BB962C8B-B14F-4D97-AF65-F5344CB8AC3E}">
        <p14:creationId xmlns:p14="http://schemas.microsoft.com/office/powerpoint/2010/main" val="313345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Base excess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– BE value</a:t>
            </a:r>
          </a:p>
        </p:txBody>
      </p:sp>
      <p:pic>
        <p:nvPicPr>
          <p:cNvPr id="9" name="Espace réservé du contenu 8" descr="Une image contenant table&#10;&#10;Description générée automatiquement">
            <a:extLst>
              <a:ext uri="{FF2B5EF4-FFF2-40B4-BE49-F238E27FC236}">
                <a16:creationId xmlns:a16="http://schemas.microsoft.com/office/drawing/2014/main" id="{367806E5-D45C-4FC8-9756-729601F8ED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68" y="3702756"/>
            <a:ext cx="11420064" cy="1957725"/>
          </a:xfrm>
        </p:spPr>
      </p:pic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1C5C05AA-59EE-42A6-8270-01DF330CA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9128" y="1465749"/>
            <a:ext cx="4665306" cy="3301190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groups (mean difference=-0.09 95%CI [-2.16 ; 1.97], p=0.93)</a:t>
            </a:r>
          </a:p>
          <a:p>
            <a:r>
              <a:rPr lang="en-CA" sz="2000" dirty="0"/>
              <a:t>No heterogeneity between studies (I²=0%, p=0.84)</a:t>
            </a:r>
          </a:p>
        </p:txBody>
      </p:sp>
    </p:spTree>
    <p:extLst>
      <p:ext uri="{BB962C8B-B14F-4D97-AF65-F5344CB8AC3E}">
        <p14:creationId xmlns:p14="http://schemas.microsoft.com/office/powerpoint/2010/main" val="4043720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Time to resolve Diabetic ketoacidosis (DKA)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en-CA"/>
              <a:t>Forest plot – Time to resolve DKA</a:t>
            </a:r>
          </a:p>
        </p:txBody>
      </p:sp>
      <p:pic>
        <p:nvPicPr>
          <p:cNvPr id="9" name="Espace réservé du contenu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A40A6DA9-C17F-4F74-AEC3-82481B173B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0" y="3851299"/>
            <a:ext cx="11613639" cy="2007640"/>
          </a:xfrm>
        </p:spPr>
      </p:pic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838D5095-14E8-452C-B979-7A97810B21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407" y="1792357"/>
            <a:ext cx="4908615" cy="4267200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groups (mean difference=-1.29 95%CI [-4.27 ; 1.70], p=0.40) </a:t>
            </a:r>
          </a:p>
          <a:p>
            <a:r>
              <a:rPr lang="en-CA" sz="2000" dirty="0"/>
              <a:t>Slight heterogeneity between studies (I²=56%, p=0.13)</a:t>
            </a:r>
          </a:p>
        </p:txBody>
      </p:sp>
    </p:spTree>
    <p:extLst>
      <p:ext uri="{BB962C8B-B14F-4D97-AF65-F5344CB8AC3E}">
        <p14:creationId xmlns:p14="http://schemas.microsoft.com/office/powerpoint/2010/main" val="245236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Kalemia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en-CA"/>
              <a:t>Forest plot – Kalemia level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84571" y="1295399"/>
            <a:ext cx="4693919" cy="4267201"/>
          </a:xfrm>
        </p:spPr>
        <p:txBody>
          <a:bodyPr>
            <a:normAutofit/>
          </a:bodyPr>
          <a:lstStyle/>
          <a:p>
            <a:r>
              <a:rPr lang="en-CA" sz="2000" dirty="0" err="1"/>
              <a:t>Kalemia</a:t>
            </a:r>
            <a:r>
              <a:rPr lang="en-CA" sz="2000" dirty="0"/>
              <a:t> is significantly higher in the experimental group (mean difference=0.49 95%CI[0.09 ; 0.88], p=0.02).</a:t>
            </a:r>
          </a:p>
          <a:p>
            <a:r>
              <a:rPr lang="en-CA" sz="2000" dirty="0"/>
              <a:t>No heterogeneity between studies (I²=0%, p=0.47).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A6E61345-AAEC-4E7A-89DF-13D77A0495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10" y="3723170"/>
            <a:ext cx="11700189" cy="2108669"/>
          </a:xfr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74183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88" y="365125"/>
            <a:ext cx="10808200" cy="1325563"/>
          </a:xfrm>
        </p:spPr>
        <p:txBody>
          <a:bodyPr/>
          <a:lstStyle/>
          <a:p>
            <a:r>
              <a:rPr lang="fr-FR" dirty="0" err="1"/>
              <a:t>Outcome</a:t>
            </a:r>
            <a:r>
              <a:rPr lang="fr-FR" dirty="0"/>
              <a:t>: </a:t>
            </a:r>
            <a:r>
              <a:rPr lang="fr-FR" dirty="0" err="1"/>
              <a:t>length</a:t>
            </a:r>
            <a:r>
              <a:rPr lang="fr-FR" dirty="0"/>
              <a:t> of </a:t>
            </a:r>
            <a:r>
              <a:rPr lang="fr-FR" dirty="0" err="1"/>
              <a:t>stay</a:t>
            </a:r>
            <a:r>
              <a:rPr lang="fr-FR" dirty="0"/>
              <a:t> (</a:t>
            </a:r>
            <a:r>
              <a:rPr lang="fr-FR" dirty="0" err="1"/>
              <a:t>LoS</a:t>
            </a:r>
            <a:r>
              <a:rPr lang="fr-FR" dirty="0"/>
              <a:t>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188" y="1524000"/>
            <a:ext cx="6635931" cy="706079"/>
          </a:xfrm>
        </p:spPr>
        <p:txBody>
          <a:bodyPr>
            <a:normAutofit/>
          </a:bodyPr>
          <a:lstStyle/>
          <a:p>
            <a:r>
              <a:rPr lang="fr-FR" sz="2000" dirty="0"/>
              <a:t>Forest plot – </a:t>
            </a:r>
            <a:r>
              <a:rPr lang="fr-FR" sz="2000" dirty="0" err="1"/>
              <a:t>length</a:t>
            </a:r>
            <a:r>
              <a:rPr lang="fr-FR" sz="2000" dirty="0"/>
              <a:t> of </a:t>
            </a:r>
            <a:r>
              <a:rPr lang="fr-FR" sz="2000" dirty="0" err="1"/>
              <a:t>stay</a:t>
            </a:r>
            <a:r>
              <a:rPr lang="fr-FR" sz="2000" dirty="0"/>
              <a:t> (acute care or intensive care </a:t>
            </a:r>
            <a:r>
              <a:rPr lang="fr-FR" sz="2000" dirty="0" err="1"/>
              <a:t>stay</a:t>
            </a:r>
            <a:r>
              <a:rPr lang="fr-FR" sz="2000" dirty="0"/>
              <a:t>)</a:t>
            </a:r>
          </a:p>
        </p:txBody>
      </p:sp>
      <p:pic>
        <p:nvPicPr>
          <p:cNvPr id="13" name="Espace réservé du contenu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767CF10A-4747-4DC2-A585-8E0DBE7315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9" y="4936826"/>
            <a:ext cx="8653018" cy="1783291"/>
          </a:xfrm>
          <a:ln w="12700">
            <a:solidFill>
              <a:srgbClr val="FF0000"/>
            </a:solidFill>
          </a:ln>
        </p:spPr>
      </p:pic>
      <p:pic>
        <p:nvPicPr>
          <p:cNvPr id="9" name="Espace réservé du contenu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57E31967-B739-42BC-9BF2-DAF1E3C058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9" y="2371195"/>
            <a:ext cx="8653018" cy="1945409"/>
          </a:xfrm>
          <a:ln w="12700">
            <a:solidFill>
              <a:srgbClr val="FF0000"/>
            </a:solidFill>
          </a:ln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3B588A3-0419-4CC8-9657-4C449138376D}"/>
              </a:ext>
            </a:extLst>
          </p:cNvPr>
          <p:cNvSpPr txBox="1">
            <a:spLocks/>
          </p:cNvSpPr>
          <p:nvPr/>
        </p:nvSpPr>
        <p:spPr>
          <a:xfrm>
            <a:off x="547189" y="4316604"/>
            <a:ext cx="5039632" cy="4585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Forest plot – </a:t>
            </a:r>
            <a:r>
              <a:rPr lang="fr-FR" dirty="0" err="1"/>
              <a:t>length</a:t>
            </a:r>
            <a:r>
              <a:rPr lang="fr-FR" dirty="0"/>
              <a:t> of </a:t>
            </a:r>
            <a:r>
              <a:rPr lang="fr-FR" dirty="0" err="1"/>
              <a:t>stay</a:t>
            </a:r>
            <a:r>
              <a:rPr lang="fr-FR" dirty="0"/>
              <a:t> (</a:t>
            </a:r>
            <a:r>
              <a:rPr lang="fr-FR" dirty="0" err="1"/>
              <a:t>hospital</a:t>
            </a:r>
            <a:r>
              <a:rPr lang="fr-FR" dirty="0"/>
              <a:t> </a:t>
            </a:r>
            <a:r>
              <a:rPr lang="fr-FR" dirty="0" err="1"/>
              <a:t>stay</a:t>
            </a:r>
            <a:r>
              <a:rPr lang="fr-FR" dirty="0"/>
              <a:t>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CB0A40-B785-497E-9ED3-674AAE179E9C}"/>
              </a:ext>
            </a:extLst>
          </p:cNvPr>
          <p:cNvSpPr txBox="1"/>
          <p:nvPr/>
        </p:nvSpPr>
        <p:spPr>
          <a:xfrm>
            <a:off x="7589520" y="178209"/>
            <a:ext cx="4602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err="1"/>
              <a:t>LoS</a:t>
            </a:r>
            <a:r>
              <a:rPr lang="en-CA" dirty="0"/>
              <a:t> is significantly shorter in the experimental group (mean difference (MD)=-0.20 95%CI[-0.33 ; -0.08], p=0.001 for acute and critical </a:t>
            </a:r>
            <a:r>
              <a:rPr lang="fr-FR" dirty="0"/>
              <a:t>care; MD=-0.33 95%CI[-0.58 ; -0.09], p=0.007 for </a:t>
            </a:r>
            <a:r>
              <a:rPr lang="en-CA" dirty="0"/>
              <a:t>hospital</a:t>
            </a:r>
            <a:r>
              <a:rPr lang="fr-FR" dirty="0"/>
              <a:t> </a:t>
            </a:r>
            <a:r>
              <a:rPr lang="fr-FR" dirty="0" err="1"/>
              <a:t>stay</a:t>
            </a:r>
            <a:r>
              <a:rPr lang="fr-F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No heterogeneity between studies (I²=0%, p=0.64 et p=0.78).</a:t>
            </a:r>
          </a:p>
        </p:txBody>
      </p:sp>
    </p:spTree>
    <p:extLst>
      <p:ext uri="{BB962C8B-B14F-4D97-AF65-F5344CB8AC3E}">
        <p14:creationId xmlns:p14="http://schemas.microsoft.com/office/powerpoint/2010/main" val="3705896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F27EA-77B1-4EE1-9EAB-1E528FA08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Funnel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plots </a:t>
            </a:r>
            <a:b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(for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meta-analysis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with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4 or more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included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studies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)</a:t>
            </a:r>
            <a:b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C883D2C-06C3-4E9D-842B-D07F38CB6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516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0569EC0-3DF1-44FD-8221-D5E970E99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75" y="540525"/>
            <a:ext cx="4049264" cy="2888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58CD6D-7A2D-4341-BCF5-0C2BA36F1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75" y="3969525"/>
            <a:ext cx="4049264" cy="28884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1155461-1961-4781-9952-5BDDD6E90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214" y="719459"/>
            <a:ext cx="4610100" cy="3073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E83875-4B95-478F-9ED5-8983568F978A}"/>
              </a:ext>
            </a:extLst>
          </p:cNvPr>
          <p:cNvSpPr txBox="1"/>
          <p:nvPr/>
        </p:nvSpPr>
        <p:spPr>
          <a:xfrm>
            <a:off x="407175" y="190500"/>
            <a:ext cx="404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Funnel</a:t>
            </a:r>
            <a:r>
              <a:rPr lang="fr-FR" dirty="0"/>
              <a:t> plot - </a:t>
            </a:r>
            <a:r>
              <a:rPr lang="fr-FR" dirty="0" err="1"/>
              <a:t>Outcome</a:t>
            </a:r>
            <a:r>
              <a:rPr lang="fr-FR" dirty="0"/>
              <a:t> 3 </a:t>
            </a:r>
            <a:r>
              <a:rPr lang="fr-FR" dirty="0" err="1"/>
              <a:t>Natremia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5ACD2D-EAEE-4332-B2F2-80BFE56D308B}"/>
              </a:ext>
            </a:extLst>
          </p:cNvPr>
          <p:cNvSpPr txBox="1"/>
          <p:nvPr/>
        </p:nvSpPr>
        <p:spPr>
          <a:xfrm>
            <a:off x="6884175" y="171193"/>
            <a:ext cx="404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Funnel</a:t>
            </a:r>
            <a:r>
              <a:rPr lang="fr-FR" dirty="0"/>
              <a:t> plot - </a:t>
            </a:r>
            <a:r>
              <a:rPr lang="fr-FR" dirty="0" err="1"/>
              <a:t>Outcome</a:t>
            </a:r>
            <a:r>
              <a:rPr lang="fr-FR" dirty="0"/>
              <a:t> 13 </a:t>
            </a:r>
            <a:r>
              <a:rPr lang="fr-FR" dirty="0" err="1"/>
              <a:t>LoS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444307-D195-4447-98C2-237AF607B294}"/>
              </a:ext>
            </a:extLst>
          </p:cNvPr>
          <p:cNvSpPr txBox="1"/>
          <p:nvPr/>
        </p:nvSpPr>
        <p:spPr>
          <a:xfrm>
            <a:off x="407175" y="3531296"/>
            <a:ext cx="461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Funnel</a:t>
            </a:r>
            <a:r>
              <a:rPr lang="fr-FR" dirty="0"/>
              <a:t> plot - </a:t>
            </a:r>
            <a:r>
              <a:rPr lang="fr-FR" dirty="0" err="1"/>
              <a:t>Outcome</a:t>
            </a:r>
            <a:r>
              <a:rPr lang="fr-FR" dirty="0"/>
              <a:t> 5 HCO3 plasma </a:t>
            </a:r>
            <a:r>
              <a:rPr lang="fr-FR" dirty="0" err="1"/>
              <a:t>levels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8DF6B78-117D-4D53-A9A8-1E438182F0C9}"/>
              </a:ext>
            </a:extLst>
          </p:cNvPr>
          <p:cNvSpPr txBox="1"/>
          <p:nvPr/>
        </p:nvSpPr>
        <p:spPr>
          <a:xfrm>
            <a:off x="6238875" y="5099205"/>
            <a:ext cx="568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No publication </a:t>
            </a:r>
            <a:r>
              <a:rPr lang="fr-FR" dirty="0" err="1"/>
              <a:t>bias</a:t>
            </a:r>
            <a:r>
              <a:rPr lang="fr-FR" dirty="0"/>
              <a:t> </a:t>
            </a:r>
            <a:r>
              <a:rPr lang="fr-FR" dirty="0" err="1"/>
              <a:t>observed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940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7F590-D4DB-4BE0-BBA2-A3B20EF1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CA"/>
              <a:t>Quality assessment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700161-1079-48A7-A0BC-B775107C4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041786"/>
            <a:ext cx="5157787" cy="823912"/>
          </a:xfrm>
        </p:spPr>
        <p:txBody>
          <a:bodyPr anchor="ctr"/>
          <a:lstStyle/>
          <a:p>
            <a:pPr algn="ctr"/>
            <a:r>
              <a:rPr lang="fr-FR" dirty="0" err="1"/>
              <a:t>Randomised</a:t>
            </a:r>
            <a:r>
              <a:rPr lang="fr-FR" dirty="0"/>
              <a:t> </a:t>
            </a:r>
            <a:r>
              <a:rPr lang="fr-FR" dirty="0" err="1"/>
              <a:t>controlled</a:t>
            </a:r>
            <a:r>
              <a:rPr lang="fr-FR" dirty="0"/>
              <a:t> trials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C191D0DF-16C0-4BDD-B913-316369543A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09" y="1653963"/>
            <a:ext cx="4675914" cy="5101757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2477D28-D41F-46DE-8EBB-DD8054869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9512" y="1051719"/>
            <a:ext cx="5183188" cy="823912"/>
          </a:xfrm>
        </p:spPr>
        <p:txBody>
          <a:bodyPr anchor="ctr"/>
          <a:lstStyle/>
          <a:p>
            <a:pPr algn="ctr"/>
            <a:r>
              <a:rPr lang="fr-FR" dirty="0" err="1"/>
              <a:t>Cohort</a:t>
            </a:r>
            <a:r>
              <a:rPr lang="fr-FR" dirty="0"/>
              <a:t> </a:t>
            </a:r>
            <a:r>
              <a:rPr lang="fr-FR" dirty="0" err="1"/>
              <a:t>studies</a:t>
            </a:r>
            <a:endParaRPr lang="fr-FR" dirty="0"/>
          </a:p>
        </p:txBody>
      </p:sp>
      <p:pic>
        <p:nvPicPr>
          <p:cNvPr id="10" name="Espace réservé du contenu 9" descr="Une image contenant table&#10;&#10;Description générée automatiquement">
            <a:extLst>
              <a:ext uri="{FF2B5EF4-FFF2-40B4-BE49-F238E27FC236}">
                <a16:creationId xmlns:a16="http://schemas.microsoft.com/office/drawing/2014/main" id="{C5413DEC-1AC4-4A25-B182-25877F37B41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634" y="1690688"/>
            <a:ext cx="3910973" cy="5065032"/>
          </a:xfrm>
        </p:spPr>
      </p:pic>
    </p:spTree>
    <p:extLst>
      <p:ext uri="{BB962C8B-B14F-4D97-AF65-F5344CB8AC3E}">
        <p14:creationId xmlns:p14="http://schemas.microsoft.com/office/powerpoint/2010/main" val="148711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E32C3-88F4-4BE4-BED7-7EC8AF1B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Meta-analyses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7D180C-821D-4992-AAA5-ED173B0FF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>
                <a:solidFill>
                  <a:schemeClr val="tx1"/>
                </a:solidFill>
              </a:rPr>
              <a:t>Experimental group: Balanced solutions</a:t>
            </a:r>
          </a:p>
          <a:p>
            <a:r>
              <a:rPr lang="en-CA">
                <a:solidFill>
                  <a:schemeClr val="tx1"/>
                </a:solidFill>
              </a:rPr>
              <a:t>Control group: Non-balanced solutions</a:t>
            </a:r>
          </a:p>
        </p:txBody>
      </p:sp>
    </p:spTree>
    <p:extLst>
      <p:ext uri="{BB962C8B-B14F-4D97-AF65-F5344CB8AC3E}">
        <p14:creationId xmlns:p14="http://schemas.microsoft.com/office/powerpoint/2010/main" val="292844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Chloremia &amp; delta chloremia &amp; hyperchloremia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Delta </a:t>
            </a:r>
            <a:r>
              <a:rPr lang="fr-FR" dirty="0" err="1"/>
              <a:t>chloremia</a:t>
            </a:r>
            <a:endParaRPr lang="fr-FR" dirty="0"/>
          </a:p>
        </p:txBody>
      </p:sp>
      <p:pic>
        <p:nvPicPr>
          <p:cNvPr id="10" name="Espace réservé du contenu 9" descr="Une image contenant table&#10;&#10;Description générée automatiquement">
            <a:extLst>
              <a:ext uri="{FF2B5EF4-FFF2-40B4-BE49-F238E27FC236}">
                <a16:creationId xmlns:a16="http://schemas.microsoft.com/office/drawing/2014/main" id="{A73FC509-4572-4805-9543-7B5EA1F4F9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24" y="2860899"/>
            <a:ext cx="10355929" cy="1775302"/>
          </a:xfrm>
          <a:ln w="12700">
            <a:solidFill>
              <a:schemeClr val="accent2"/>
            </a:solidFill>
          </a:ln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224" y="5439953"/>
            <a:ext cx="10658702" cy="1582829"/>
          </a:xfrm>
        </p:spPr>
        <p:txBody>
          <a:bodyPr>
            <a:normAutofit/>
          </a:bodyPr>
          <a:lstStyle/>
          <a:p>
            <a:r>
              <a:rPr lang="en-CA" sz="2000"/>
              <a:t>No significant difference (mean difference = -3.43 95%CI [-7.49; 0.64], p=0.10). </a:t>
            </a:r>
          </a:p>
          <a:p>
            <a:r>
              <a:rPr lang="en-CA" sz="2000"/>
              <a:t>Trend towards a larger delta-Chloremia in the control group.</a:t>
            </a:r>
          </a:p>
          <a:p>
            <a:r>
              <a:rPr lang="en-CA" sz="2000"/>
              <a:t>Strong heterogeneity between studies (I²=80%, p=0.03).</a:t>
            </a:r>
          </a:p>
        </p:txBody>
      </p:sp>
    </p:spTree>
    <p:extLst>
      <p:ext uri="{BB962C8B-B14F-4D97-AF65-F5344CB8AC3E}">
        <p14:creationId xmlns:p14="http://schemas.microsoft.com/office/powerpoint/2010/main" val="386026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Chloremia &amp; delta chloremia &amp; hyperchloremia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Hyperchloremia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6686" y="5419633"/>
            <a:ext cx="10658702" cy="1582829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groups (OR=0.25 95%CI[0.05 ; 1.27], p=0.09).</a:t>
            </a:r>
          </a:p>
          <a:p>
            <a:r>
              <a:rPr lang="en-CA" sz="2000" dirty="0"/>
              <a:t>Trend towards fewer hyper-Cl in the experimental group</a:t>
            </a:r>
          </a:p>
          <a:p>
            <a:r>
              <a:rPr lang="en-CA" sz="2000" dirty="0"/>
              <a:t>No heterogeneity between the two studies (I²=22%, p=0.26).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DDCB49B5-3079-4A94-A5F5-BD03B647E4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770511"/>
            <a:ext cx="10553305" cy="2126609"/>
          </a:xfrm>
          <a:ln w="127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937202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Chloremia &amp; delta chloremia &amp; hyperchloremia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Chloremia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969829" y="1599473"/>
            <a:ext cx="3222171" cy="4267201"/>
          </a:xfrm>
        </p:spPr>
        <p:txBody>
          <a:bodyPr>
            <a:normAutofit/>
          </a:bodyPr>
          <a:lstStyle/>
          <a:p>
            <a:r>
              <a:rPr lang="en-CA" sz="2000" dirty="0"/>
              <a:t>No significant difference between groups</a:t>
            </a:r>
            <a:r>
              <a:rPr lang="fr-FR" sz="2000" dirty="0"/>
              <a:t>.</a:t>
            </a:r>
          </a:p>
          <a:p>
            <a:r>
              <a:rPr lang="en-CA" sz="2000" dirty="0"/>
              <a:t>No heterogeneity between studies </a:t>
            </a:r>
            <a:r>
              <a:rPr lang="fr-FR" sz="2000" dirty="0"/>
              <a:t>(I²=0%, p=0.65 et p=0.63)</a:t>
            </a:r>
          </a:p>
        </p:txBody>
      </p:sp>
      <p:pic>
        <p:nvPicPr>
          <p:cNvPr id="9" name="Espace réservé du contenu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B2B59854-7F6A-48B8-8525-85AF13DF9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30" y="3202202"/>
            <a:ext cx="9275429" cy="3563189"/>
          </a:xfrm>
        </p:spPr>
      </p:pic>
    </p:spTree>
    <p:extLst>
      <p:ext uri="{BB962C8B-B14F-4D97-AF65-F5344CB8AC3E}">
        <p14:creationId xmlns:p14="http://schemas.microsoft.com/office/powerpoint/2010/main" val="104409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Natremia &amp; Delta Natremia &amp;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6" y="1823085"/>
            <a:ext cx="5039632" cy="458561"/>
          </a:xfrm>
        </p:spPr>
        <p:txBody>
          <a:bodyPr/>
          <a:lstStyle/>
          <a:p>
            <a:r>
              <a:rPr lang="fr-FR" dirty="0"/>
              <a:t>Forest plot – Delta-Na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852852" y="1474991"/>
            <a:ext cx="2987040" cy="3908017"/>
          </a:xfrm>
        </p:spPr>
        <p:txBody>
          <a:bodyPr>
            <a:normAutofit/>
          </a:bodyPr>
          <a:lstStyle/>
          <a:p>
            <a:r>
              <a:rPr lang="en-US" sz="1800" dirty="0"/>
              <a:t>No significant difference between groups</a:t>
            </a:r>
            <a:r>
              <a:rPr lang="en-CA" sz="1800" dirty="0"/>
              <a:t>.</a:t>
            </a:r>
          </a:p>
          <a:p>
            <a:r>
              <a:rPr lang="en-CA" sz="1800" dirty="0"/>
              <a:t>Strong heterogeneity between studies (I²=92% et I²=94%). </a:t>
            </a:r>
          </a:p>
        </p:txBody>
      </p:sp>
      <p:pic>
        <p:nvPicPr>
          <p:cNvPr id="8" name="Espace réservé du contenu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3241F063-738F-4459-B9C5-B0A77AC02E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28" y="3194410"/>
            <a:ext cx="9245862" cy="3551830"/>
          </a:xfrm>
        </p:spPr>
      </p:pic>
    </p:spTree>
    <p:extLst>
      <p:ext uri="{BB962C8B-B14F-4D97-AF65-F5344CB8AC3E}">
        <p14:creationId xmlns:p14="http://schemas.microsoft.com/office/powerpoint/2010/main" val="401748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Natremia &amp; Delta Natremia &amp;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– Hypo-Na</a:t>
            </a:r>
          </a:p>
        </p:txBody>
      </p:sp>
      <p:pic>
        <p:nvPicPr>
          <p:cNvPr id="9" name="Espace réservé du contenu 8" descr="Une image contenant table&#10;&#10;Description générée automatiquement">
            <a:extLst>
              <a:ext uri="{FF2B5EF4-FFF2-40B4-BE49-F238E27FC236}">
                <a16:creationId xmlns:a16="http://schemas.microsoft.com/office/drawing/2014/main" id="{9207423D-A553-4437-8C5E-073847158B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33" y="2918504"/>
            <a:ext cx="8062647" cy="3574371"/>
          </a:xfrm>
        </p:spPr>
      </p:pic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B0809AD4-C994-4A37-8CBF-864D3CDB45C4}"/>
              </a:ext>
            </a:extLst>
          </p:cNvPr>
          <p:cNvSpPr txBox="1">
            <a:spLocks/>
          </p:cNvSpPr>
          <p:nvPr/>
        </p:nvSpPr>
        <p:spPr>
          <a:xfrm>
            <a:off x="7620000" y="1507808"/>
            <a:ext cx="4328160" cy="449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No significant difference between groups</a:t>
            </a:r>
            <a:r>
              <a:rPr lang="en-CA" sz="2000" dirty="0"/>
              <a:t>. (p=0.79)</a:t>
            </a:r>
          </a:p>
          <a:p>
            <a:r>
              <a:rPr lang="en-CA" sz="2000" dirty="0"/>
              <a:t>Strong heterogeneity between studies (I²=78%, p=0.03). 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97603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Natremia &amp; Delta Natremia &amp;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943" y="2046513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Natremia</a:t>
            </a:r>
            <a:endParaRPr lang="fr-FR" dirty="0"/>
          </a:p>
        </p:txBody>
      </p:sp>
      <p:pic>
        <p:nvPicPr>
          <p:cNvPr id="8" name="Espace réservé du contenu 7" descr="Une image contenant texte, reçu&#10;&#10;Description générée automatiquement">
            <a:extLst>
              <a:ext uri="{FF2B5EF4-FFF2-40B4-BE49-F238E27FC236}">
                <a16:creationId xmlns:a16="http://schemas.microsoft.com/office/drawing/2014/main" id="{8EEA5B71-712F-4CFD-A866-2EAF5D1AEE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97" y="2934789"/>
            <a:ext cx="8453943" cy="3572374"/>
          </a:xfrm>
        </p:spPr>
      </p:pic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4597B9FA-6EFD-483B-9548-FBBB8AACC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86766" y="1433157"/>
            <a:ext cx="4366726" cy="5074006"/>
          </a:xfrm>
        </p:spPr>
        <p:txBody>
          <a:bodyPr>
            <a:normAutofit/>
          </a:bodyPr>
          <a:lstStyle/>
          <a:p>
            <a:r>
              <a:rPr lang="en-CA" sz="2000"/>
              <a:t>No significant difference (p=0.90 et p=0.72).</a:t>
            </a:r>
          </a:p>
          <a:p>
            <a:r>
              <a:rPr lang="en-CA" sz="2000"/>
              <a:t>Some heterogeneity between studies (I²=71% et I²=62%). </a:t>
            </a:r>
            <a:endParaRPr lang="en-CA" sz="2000" i="1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50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576</Words>
  <Application>Microsoft Office PowerPoint</Application>
  <PresentationFormat>Grand écran</PresentationFormat>
  <Paragraphs>59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PiCO 3:  IV-MFT Balanced solutions</vt:lpstr>
      <vt:lpstr>Quality assessment</vt:lpstr>
      <vt:lpstr>Meta-analyses</vt:lpstr>
      <vt:lpstr>Outcome: Chloremia &amp; delta chloremia &amp; hyperchloremia</vt:lpstr>
      <vt:lpstr>Outcome: Chloremia &amp; delta chloremia &amp; hyperchloremia</vt:lpstr>
      <vt:lpstr>Outcome: Chloremia &amp; delta chloremia &amp; hyperchloremia</vt:lpstr>
      <vt:lpstr>Outcome: Natremia &amp; Delta Natremia &amp; Hyponatremia</vt:lpstr>
      <vt:lpstr>Outcome: Natremia &amp; Delta Natremia &amp; Hyponatremia</vt:lpstr>
      <vt:lpstr>Outcome: Natremia &amp; Delta Natremia &amp; Hyponatremia</vt:lpstr>
      <vt:lpstr>Outcome: Mortality</vt:lpstr>
      <vt:lpstr>Outcome: Base excess</vt:lpstr>
      <vt:lpstr>Outcome: Time to resolve Diabetic ketoacidosis (DKA)</vt:lpstr>
      <vt:lpstr>Outcome: Kalemia</vt:lpstr>
      <vt:lpstr>Outcome: length of stay (LoS)</vt:lpstr>
      <vt:lpstr>Funnel plots  (for meta-analysis with 4 or more included studies)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PICO 3 : Balanced solutions</dc:title>
  <dc:creator>Anaïs BRIANT</dc:creator>
  <cp:lastModifiedBy>frederic valla</cp:lastModifiedBy>
  <cp:revision>62</cp:revision>
  <dcterms:created xsi:type="dcterms:W3CDTF">2021-05-10T13:24:43Z</dcterms:created>
  <dcterms:modified xsi:type="dcterms:W3CDTF">2022-02-19T00:31:45Z</dcterms:modified>
</cp:coreProperties>
</file>