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23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221E77-33F9-C41B-DFCE-D2197E6CA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E1F3737-6F23-C04D-9535-44682677E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D9C21E-2BE5-14A1-EF0F-B29B6FA9D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9ED5-A2DA-4067-BAF1-00AA9776CFF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9146DD-E205-DA05-425A-0505F32D6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ADF35C-54CE-816C-2DCC-9F94B5DD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7B94-1072-4BE8-B44D-76A4F1D35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381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D97147-46CA-EE23-050F-42D34ED27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065E9C-7B7B-4EF3-EBAB-25A18C354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5CA4B5-D4F9-8D37-92DE-2854435E7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9ED5-A2DA-4067-BAF1-00AA9776CFF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EC454C-E277-D7A7-65E2-DE7737F81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4D3F40-2971-8925-7246-06DAA7910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7B94-1072-4BE8-B44D-76A4F1D35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1247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A8F2CC-0DCB-36F3-48C1-6202E5ED0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66B8EB4-976F-4C40-23B9-F616C79A7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EBFAFD-CAD9-2962-26D5-465E6B077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9ED5-A2DA-4067-BAF1-00AA9776CFF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3BDD00-D2B1-D706-4784-AA189611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BCFF41-1F47-9C65-E39E-334C6E14A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7B94-1072-4BE8-B44D-76A4F1D35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1229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E4BE80-93A4-4AE3-D3CE-2C9ED8500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3761600-2084-5778-D5DC-B8F7E8C613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E153EFD-0006-3653-CC50-25486543D7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89624E3-6A7F-3EE4-8B3D-5E97CDD38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9ED5-A2DA-4067-BAF1-00AA9776CFF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96A7F1D-35E6-A940-4E38-7A0F86866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377FAB1-4E23-DBB3-5B0B-8238BFB9D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7B94-1072-4BE8-B44D-76A4F1D35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8871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2CE932-1A39-4452-E65C-AFDA9B559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AA287C6-9BD6-D527-4673-D8A1C888EF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E206592-C17C-4DA2-7BBF-8DB0ED95F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D7C7F52-438B-210F-CF60-C99B2FB064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6F55A53-395A-C41A-0C4B-7D1EE16F54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9A6A12A-DDD3-4CB9-83AF-C1A16E553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9ED5-A2DA-4067-BAF1-00AA9776CFF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60DA47A-1E5F-526C-1BB3-A96CEF521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4C9462C-DD02-8030-9D5B-E494B6BD8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7B94-1072-4BE8-B44D-76A4F1D35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5210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AB9E40-C107-937F-D0E1-94430B3B2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C8100E7-5D61-5EA6-8296-B4BB47FA2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9ED5-A2DA-4067-BAF1-00AA9776CFF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D6821F7-6760-4726-6DC8-461762FDF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277DAD8-AACA-113A-805D-F56D32190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7B94-1072-4BE8-B44D-76A4F1D35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160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C7A50B1-722B-9D19-63D6-593E41FBA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9ED5-A2DA-4067-BAF1-00AA9776CFF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6FFFEF0-39A7-59AD-0CED-FD6D5B02A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E9DC798-65D4-0C4F-BAD0-C79496B6C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7B94-1072-4BE8-B44D-76A4F1D35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7499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F47F33-C4BE-6398-6D80-DB410457E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10B576-954B-A08F-B04D-F74E34893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059AAB6-7314-9BE4-AEDA-7FA468A1A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2E87A2E-5715-59D6-8F10-AE9DD8D5F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9ED5-A2DA-4067-BAF1-00AA9776CFF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E7B87A9-D5B2-6F6D-B6B8-661C14F7D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1257688-7841-0CE9-26AE-585D55397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7B94-1072-4BE8-B44D-76A4F1D35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4721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E5DCE1-D68E-8A91-E912-B8E2368B0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E257DEB-CCAC-2F9A-BFD6-3FC289CB6B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17A8BBB-8D61-B232-7FC9-0E3A4250D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537C376-4024-0B9A-4E44-3870BD584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9ED5-A2DA-4067-BAF1-00AA9776CFF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3CF416F-B8CA-7A92-CA2E-917A92C8C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88EB33-1B24-372E-9D64-8F55D2D3D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7B94-1072-4BE8-B44D-76A4F1D35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937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B0E20F-439F-0EE1-C9A6-27A7EF59C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97AA10D-099C-11AE-6703-BA7EE479C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915B7C-81B8-9B5D-5A70-E6814DF5F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9ED5-A2DA-4067-BAF1-00AA9776CFF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13280E9-D613-F69C-3CD7-722312050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4EF145-636E-9298-424F-9DA1CBFCE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7B94-1072-4BE8-B44D-76A4F1D35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9641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F8CAEF8-3B4B-5636-54C0-54ABE429BC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E557018-51F8-6FEE-320F-0B42B024F9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126908-BD30-AF17-C406-327E93F62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9ED5-A2DA-4067-BAF1-00AA9776CFF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9C8CF6-F945-BD5D-50D9-BF74FB815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E6C89B-1965-7DB8-3379-C1608986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7B94-1072-4BE8-B44D-76A4F1D35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3403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3BA9E15-EA63-7B17-0B4D-7AA2D8C54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269CEA3-02E2-3CA8-B587-4DBDB678A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F7500D5-EBD2-D669-B330-999D503C8D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E69ED5-A2DA-4067-BAF1-00AA9776CFF3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424367-803B-3E8D-E432-9F9614FFCA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85503B-BD7E-0D6B-9E87-C7D8B6A97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FD7B94-1072-4BE8-B44D-76A4F1D356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147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510"/>
            <a:ext cx="5365175" cy="2844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405" y="392193"/>
            <a:ext cx="5067739" cy="5464013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3108814" y="3721297"/>
            <a:ext cx="3211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Pairwise</a:t>
            </a:r>
            <a:r>
              <a:rPr lang="it-IT" sz="1400" dirty="0"/>
              <a:t> meta-</a:t>
            </a:r>
            <a:r>
              <a:rPr lang="it-IT" sz="1400" dirty="0" err="1"/>
              <a:t>analysis</a:t>
            </a:r>
            <a:r>
              <a:rPr lang="it-IT" sz="1400" dirty="0"/>
              <a:t> of </a:t>
            </a:r>
            <a:r>
              <a:rPr lang="it-IT" sz="1400" dirty="0" err="1"/>
              <a:t>bladder</a:t>
            </a:r>
            <a:r>
              <a:rPr lang="it-IT" sz="1400" dirty="0"/>
              <a:t> </a:t>
            </a:r>
            <a:r>
              <a:rPr lang="it-IT" sz="1400" dirty="0" err="1"/>
              <a:t>injuries</a:t>
            </a:r>
            <a:endParaRPr lang="it-IT" sz="1400" dirty="0"/>
          </a:p>
          <a:p>
            <a:r>
              <a:rPr lang="it-IT" sz="1400" dirty="0"/>
              <a:t>(LH vs AH)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7587761" y="5926015"/>
            <a:ext cx="3325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Comparison</a:t>
            </a:r>
            <a:r>
              <a:rPr lang="it-IT" sz="1400" dirty="0"/>
              <a:t> of </a:t>
            </a:r>
            <a:r>
              <a:rPr lang="it-IT" sz="1400" dirty="0" err="1"/>
              <a:t>direct</a:t>
            </a:r>
            <a:r>
              <a:rPr lang="it-IT" sz="1400" dirty="0"/>
              <a:t> and </a:t>
            </a:r>
            <a:r>
              <a:rPr lang="it-IT" sz="1400" dirty="0" err="1"/>
              <a:t>indirect</a:t>
            </a:r>
            <a:r>
              <a:rPr lang="it-IT" sz="1400" dirty="0"/>
              <a:t> </a:t>
            </a:r>
            <a:r>
              <a:rPr lang="it-IT" sz="1400" dirty="0" err="1"/>
              <a:t>evidence</a:t>
            </a:r>
            <a:endParaRPr lang="it-IT" sz="1400" dirty="0"/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/>
        </p:nvGraphicFramePr>
        <p:xfrm>
          <a:off x="49888" y="3124199"/>
          <a:ext cx="3142054" cy="37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4" imgW="0" imgH="360" progId="FoxitReader.Document">
                  <p:embed/>
                </p:oleObj>
              </mc:Choice>
              <mc:Fallback>
                <p:oleObj name="PDF" r:id="rId4" imgW="0" imgH="360" progId="FoxitReader.Document">
                  <p:embed/>
                  <p:pic>
                    <p:nvPicPr>
                      <p:cNvPr id="6" name="Oggetto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888" y="3124199"/>
                        <a:ext cx="3142054" cy="37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5743575" y="158115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514725" y="5000625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B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1592144" y="357187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885645" y="205510"/>
            <a:ext cx="767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ESM 2</a:t>
            </a:r>
          </a:p>
        </p:txBody>
      </p:sp>
    </p:spTree>
    <p:extLst>
      <p:ext uri="{BB962C8B-B14F-4D97-AF65-F5344CB8AC3E}">
        <p14:creationId xmlns:p14="http://schemas.microsoft.com/office/powerpoint/2010/main" val="24356050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Tema di Office</vt:lpstr>
      <vt:lpstr>PDF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chiara cassani</dc:creator>
  <cp:lastModifiedBy>chiara cassani</cp:lastModifiedBy>
  <cp:revision>1</cp:revision>
  <dcterms:created xsi:type="dcterms:W3CDTF">2025-09-11T15:26:39Z</dcterms:created>
  <dcterms:modified xsi:type="dcterms:W3CDTF">2025-09-11T19:47:06Z</dcterms:modified>
</cp:coreProperties>
</file>