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A1A08F-62FC-8407-2D1A-FC4F5ECF6E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5E29E27-1892-A717-BFFE-AB7ABF5CAF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A7EA843-8D95-9A50-5AE8-3FABB380A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284A-7CFE-420C-97FD-9BB3F9B7D35B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8F432B4-2326-8C9D-B9A0-A36987A3D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4BBB614-827F-B5FB-E2F1-FEF92F9AC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D991-2D6E-4E32-92B7-68B3C9416D4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7547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58CE8E-2343-539F-8B3F-C31F66A6C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F7AB548-3C6C-CE68-6F20-A84BAAAE2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C1DE039-0883-DDC1-D1D7-3589F418E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284A-7CFE-420C-97FD-9BB3F9B7D35B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EDB606D-9A17-6F3C-4485-1DFE3AB49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364EF5E-5BB1-7A8F-A116-F5BC3C9C2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D991-2D6E-4E32-92B7-68B3C9416D4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0310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CAD942C-0BFD-16C4-870F-108B625D7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8794031-1E14-A3C7-EA89-398291AB95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461AD0F-730D-FFF8-663B-73EE1AEC7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284A-7CFE-420C-97FD-9BB3F9B7D35B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E4B7827-A455-09AD-3107-61A545303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F634E33-421C-9E57-153D-D8FA948C3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D991-2D6E-4E32-92B7-68B3C9416D4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7325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6609D6-7686-DCE2-DCD7-E7E444582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89EB233-0652-52ED-1C68-0EC03D9A6C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31DC876-5B79-E829-387E-BBCE62A888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5D10AC4-3B7F-9E19-9EA3-284AE9860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284A-7CFE-420C-97FD-9BB3F9B7D35B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7536318-84E2-2837-E10E-0FB6CCD78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9E6A56D-C9EC-19A0-6DDE-EAED89437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D991-2D6E-4E32-92B7-68B3C9416D4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2730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0A66B4-FC21-9151-2F14-FC8570E3C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33F64EE-7100-723C-B20E-22E0C9EC1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729C7BC-C524-E5B4-0AAF-FE13CBE0C6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54B901E-3C94-4F33-C87E-8AE2DAE265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5CD05D1-BC31-98A0-55DC-9D5B3BBDE8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9A197995-81BE-5615-5295-38099242B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284A-7CFE-420C-97FD-9BB3F9B7D35B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B4650E0-F1CB-AB50-BADE-79AD8E0D2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840F9A8-F5C3-56F8-7B73-9481EEA33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D991-2D6E-4E32-92B7-68B3C9416D4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9194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7067A7-A666-C6A3-2063-1F65684ED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F6B9F6F-E340-1119-98C3-12143A9EA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284A-7CFE-420C-97FD-9BB3F9B7D35B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AFF2693-82E5-3521-E815-580A8405A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D4AB2E4-BB89-CCA6-6098-C0236F67B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D991-2D6E-4E32-92B7-68B3C9416D4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8053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1E8F461-5839-6A52-AAAB-2CDF85297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284A-7CFE-420C-97FD-9BB3F9B7D35B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058A607-4FE5-8A53-3FD7-C4C1ECDF5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878EC4B-608B-C763-AA18-5F7453A81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D991-2D6E-4E32-92B7-68B3C9416D4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279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F9AFA9-F4F9-02F5-780B-CA268AB96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8B96005-CE6F-660A-C67B-55D62E1FAA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22FBB98-E925-FC55-A60C-407F6BD619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8B321F2-FC22-C576-3823-8C4E64D06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284A-7CFE-420C-97FD-9BB3F9B7D35B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61591A2-87A0-21D7-47BA-D1C3C83B9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1F1B7AA-9232-9A6D-7F32-9194D99F5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D991-2D6E-4E32-92B7-68B3C9416D4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6612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5421EA-F9A5-02D1-1F27-B532798BF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BA4E36D-631E-28FB-710A-99788B7951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D96C1B4-1FA9-B014-4295-9D941512F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B845934-F6F2-9399-F41C-9DB00D0D4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284A-7CFE-420C-97FD-9BB3F9B7D35B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BF90F10-625C-5EFE-2AF5-D8F2DD278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FB89A9F-AFAB-0184-3076-0C0C4DDEA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D991-2D6E-4E32-92B7-68B3C9416D4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0218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694110-AAC0-0B3C-C0B5-3B450E5AC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E902422-EA9C-E643-E726-5C93F1E10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86658B8-CE01-EF15-6D92-0D1B0B21D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284A-7CFE-420C-97FD-9BB3F9B7D35B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6B83334-ACED-1632-E71C-D14FA787D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D9A6074-48F5-DC33-D015-35EE03219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D991-2D6E-4E32-92B7-68B3C9416D4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2468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3BF71D8C-4DF3-6C36-FBE5-F33C940A1E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FA891E8-79EB-53BB-8A3F-25ED27E6CA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B208CDE-EE4E-7CC5-C7E6-C4D04042A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4284A-7CFE-420C-97FD-9BB3F9B7D35B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7F013D7-D69E-78D1-3FF4-8D33E9A34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CA5814C-921F-39AB-AC4F-C5634FE18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D991-2D6E-4E32-92B7-68B3C9416D4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6478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627C6EA-B7B6-09FD-9B34-FF7A89F19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155DFFC-12DC-D7EF-EE09-89BAB9D777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057B448-BB84-BDCA-D707-342983DE86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B4284A-7CFE-420C-97FD-9BB3F9B7D35B}" type="datetimeFigureOut">
              <a:rPr lang="it-IT" smtClean="0"/>
              <a:t>11/09/2025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99E9EFF-FD5D-4BB0-6B1D-52B6387642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322EFA2-64EC-BF0D-D65A-E83C68329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13D991-2D6E-4E32-92B7-68B3C9416D4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2578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16" y="173000"/>
            <a:ext cx="5431954" cy="28080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087" y="335000"/>
            <a:ext cx="5260764" cy="5292000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3596054" y="4349262"/>
            <a:ext cx="31549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/>
              <a:t>Pairwise</a:t>
            </a:r>
            <a:r>
              <a:rPr lang="it-IT" sz="1400" dirty="0"/>
              <a:t> meta-</a:t>
            </a:r>
            <a:r>
              <a:rPr lang="it-IT" sz="1400" dirty="0" err="1"/>
              <a:t>analysis</a:t>
            </a:r>
            <a:r>
              <a:rPr lang="it-IT" sz="1400" dirty="0"/>
              <a:t> of </a:t>
            </a:r>
            <a:r>
              <a:rPr lang="it-IT" sz="1400" dirty="0" err="1"/>
              <a:t>ureter</a:t>
            </a:r>
            <a:r>
              <a:rPr lang="it-IT" sz="1400" dirty="0"/>
              <a:t> </a:t>
            </a:r>
            <a:r>
              <a:rPr lang="it-IT" sz="1400" dirty="0" err="1"/>
              <a:t>unjuries</a:t>
            </a:r>
            <a:endParaRPr lang="it-IT" sz="1400" dirty="0"/>
          </a:p>
          <a:p>
            <a:r>
              <a:rPr lang="it-IT" sz="1400" dirty="0"/>
              <a:t>(LH vs AH)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7617609" y="5917224"/>
            <a:ext cx="33257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/>
              <a:t>Comparison</a:t>
            </a:r>
            <a:r>
              <a:rPr lang="it-IT" sz="1400" dirty="0"/>
              <a:t> of </a:t>
            </a:r>
            <a:r>
              <a:rPr lang="it-IT" sz="1400" dirty="0" err="1"/>
              <a:t>direct</a:t>
            </a:r>
            <a:r>
              <a:rPr lang="it-IT" sz="1400" dirty="0"/>
              <a:t> and </a:t>
            </a:r>
            <a:r>
              <a:rPr lang="it-IT" sz="1400" dirty="0" err="1"/>
              <a:t>indirect</a:t>
            </a:r>
            <a:r>
              <a:rPr lang="it-IT" sz="1400" dirty="0"/>
              <a:t> </a:t>
            </a:r>
            <a:r>
              <a:rPr lang="it-IT" sz="1400" dirty="0" err="1"/>
              <a:t>evidence</a:t>
            </a:r>
            <a:endParaRPr lang="it-IT" sz="1400" dirty="0"/>
          </a:p>
        </p:txBody>
      </p:sp>
      <p:graphicFrame>
        <p:nvGraphicFramePr>
          <p:cNvPr id="6" name="Oggetto 5"/>
          <p:cNvGraphicFramePr>
            <a:graphicFrameLocks noChangeAspect="1"/>
          </p:cNvGraphicFramePr>
          <p:nvPr/>
        </p:nvGraphicFramePr>
        <p:xfrm>
          <a:off x="96503" y="2898000"/>
          <a:ext cx="3291674" cy="39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" r:id="rId4" imgW="0" imgH="360" progId="FoxitReader.Document">
                  <p:embed/>
                </p:oleObj>
              </mc:Choice>
              <mc:Fallback>
                <p:oleObj name="PDF" r:id="rId4" imgW="0" imgH="360" progId="FoxitReader.Document">
                  <p:embed/>
                  <p:pic>
                    <p:nvPicPr>
                      <p:cNvPr id="6" name="Oggetto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6503" y="2898000"/>
                        <a:ext cx="3291674" cy="396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6057900" y="1644162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A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894992" y="5222631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B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1790485" y="313885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C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5962174" y="173000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ESM 3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47045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Tema di Office</vt:lpstr>
      <vt:lpstr>PDF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chiara cassani</dc:creator>
  <cp:lastModifiedBy>chiara cassani</cp:lastModifiedBy>
  <cp:revision>1</cp:revision>
  <dcterms:created xsi:type="dcterms:W3CDTF">2025-09-11T19:48:39Z</dcterms:created>
  <dcterms:modified xsi:type="dcterms:W3CDTF">2025-09-11T19:48:55Z</dcterms:modified>
</cp:coreProperties>
</file>