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264275" cy="5400675"/>
  <p:notesSz cx="6858000" cy="9144000"/>
  <p:defaultTextStyle>
    <a:defPPr>
      <a:defRPr lang="ja-JP"/>
    </a:defPPr>
    <a:lvl1pPr marL="0" algn="l" defTabSz="666506" rtl="0" eaLnBrk="1" latinLnBrk="0" hangingPunct="1">
      <a:defRPr kumimoji="1" sz="1312" kern="1200">
        <a:solidFill>
          <a:schemeClr val="tx1"/>
        </a:solidFill>
        <a:latin typeface="+mn-lt"/>
        <a:ea typeface="+mn-ea"/>
        <a:cs typeface="+mn-cs"/>
      </a:defRPr>
    </a:lvl1pPr>
    <a:lvl2pPr marL="333253" algn="l" defTabSz="666506" rtl="0" eaLnBrk="1" latinLnBrk="0" hangingPunct="1">
      <a:defRPr kumimoji="1" sz="1312" kern="1200">
        <a:solidFill>
          <a:schemeClr val="tx1"/>
        </a:solidFill>
        <a:latin typeface="+mn-lt"/>
        <a:ea typeface="+mn-ea"/>
        <a:cs typeface="+mn-cs"/>
      </a:defRPr>
    </a:lvl2pPr>
    <a:lvl3pPr marL="666506" algn="l" defTabSz="666506" rtl="0" eaLnBrk="1" latinLnBrk="0" hangingPunct="1">
      <a:defRPr kumimoji="1" sz="1312" kern="1200">
        <a:solidFill>
          <a:schemeClr val="tx1"/>
        </a:solidFill>
        <a:latin typeface="+mn-lt"/>
        <a:ea typeface="+mn-ea"/>
        <a:cs typeface="+mn-cs"/>
      </a:defRPr>
    </a:lvl3pPr>
    <a:lvl4pPr marL="999759" algn="l" defTabSz="666506" rtl="0" eaLnBrk="1" latinLnBrk="0" hangingPunct="1">
      <a:defRPr kumimoji="1" sz="1312" kern="1200">
        <a:solidFill>
          <a:schemeClr val="tx1"/>
        </a:solidFill>
        <a:latin typeface="+mn-lt"/>
        <a:ea typeface="+mn-ea"/>
        <a:cs typeface="+mn-cs"/>
      </a:defRPr>
    </a:lvl4pPr>
    <a:lvl5pPr marL="1333012" algn="l" defTabSz="666506" rtl="0" eaLnBrk="1" latinLnBrk="0" hangingPunct="1">
      <a:defRPr kumimoji="1" sz="1312" kern="1200">
        <a:solidFill>
          <a:schemeClr val="tx1"/>
        </a:solidFill>
        <a:latin typeface="+mn-lt"/>
        <a:ea typeface="+mn-ea"/>
        <a:cs typeface="+mn-cs"/>
      </a:defRPr>
    </a:lvl5pPr>
    <a:lvl6pPr marL="1666265" algn="l" defTabSz="666506" rtl="0" eaLnBrk="1" latinLnBrk="0" hangingPunct="1">
      <a:defRPr kumimoji="1" sz="1312" kern="1200">
        <a:solidFill>
          <a:schemeClr val="tx1"/>
        </a:solidFill>
        <a:latin typeface="+mn-lt"/>
        <a:ea typeface="+mn-ea"/>
        <a:cs typeface="+mn-cs"/>
      </a:defRPr>
    </a:lvl6pPr>
    <a:lvl7pPr marL="1999518" algn="l" defTabSz="666506" rtl="0" eaLnBrk="1" latinLnBrk="0" hangingPunct="1">
      <a:defRPr kumimoji="1" sz="1312" kern="1200">
        <a:solidFill>
          <a:schemeClr val="tx1"/>
        </a:solidFill>
        <a:latin typeface="+mn-lt"/>
        <a:ea typeface="+mn-ea"/>
        <a:cs typeface="+mn-cs"/>
      </a:defRPr>
    </a:lvl7pPr>
    <a:lvl8pPr marL="2332772" algn="l" defTabSz="666506" rtl="0" eaLnBrk="1" latinLnBrk="0" hangingPunct="1">
      <a:defRPr kumimoji="1" sz="1312" kern="1200">
        <a:solidFill>
          <a:schemeClr val="tx1"/>
        </a:solidFill>
        <a:latin typeface="+mn-lt"/>
        <a:ea typeface="+mn-ea"/>
        <a:cs typeface="+mn-cs"/>
      </a:defRPr>
    </a:lvl8pPr>
    <a:lvl9pPr marL="2666025" algn="l" defTabSz="666506" rtl="0" eaLnBrk="1" latinLnBrk="0" hangingPunct="1">
      <a:defRPr kumimoji="1" sz="13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138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821" y="883861"/>
            <a:ext cx="5324634" cy="1880235"/>
          </a:xfrm>
        </p:spPr>
        <p:txBody>
          <a:bodyPr anchor="b"/>
          <a:lstStyle>
            <a:lvl1pPr algn="ctr">
              <a:defRPr sz="4111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3035" y="2836605"/>
            <a:ext cx="4698206" cy="1303913"/>
          </a:xfrm>
        </p:spPr>
        <p:txBody>
          <a:bodyPr/>
          <a:lstStyle>
            <a:lvl1pPr marL="0" indent="0" algn="ctr">
              <a:buNone/>
              <a:defRPr sz="1644"/>
            </a:lvl1pPr>
            <a:lvl2pPr marL="313228" indent="0" algn="ctr">
              <a:buNone/>
              <a:defRPr sz="1370"/>
            </a:lvl2pPr>
            <a:lvl3pPr marL="626455" indent="0" algn="ctr">
              <a:buNone/>
              <a:defRPr sz="1233"/>
            </a:lvl3pPr>
            <a:lvl4pPr marL="939683" indent="0" algn="ctr">
              <a:buNone/>
              <a:defRPr sz="1096"/>
            </a:lvl4pPr>
            <a:lvl5pPr marL="1252911" indent="0" algn="ctr">
              <a:buNone/>
              <a:defRPr sz="1096"/>
            </a:lvl5pPr>
            <a:lvl6pPr marL="1566139" indent="0" algn="ctr">
              <a:buNone/>
              <a:defRPr sz="1096"/>
            </a:lvl6pPr>
            <a:lvl7pPr marL="1879366" indent="0" algn="ctr">
              <a:buNone/>
              <a:defRPr sz="1096"/>
            </a:lvl7pPr>
            <a:lvl8pPr marL="2192594" indent="0" algn="ctr">
              <a:buNone/>
              <a:defRPr sz="1096"/>
            </a:lvl8pPr>
            <a:lvl9pPr marL="2505822" indent="0" algn="ctr">
              <a:buNone/>
              <a:defRPr sz="1096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2CF7-C073-420E-A4D3-A2E909455C02}" type="datetimeFigureOut">
              <a:rPr kumimoji="1" lang="ja-JP" altLang="en-US" smtClean="0"/>
              <a:t>2014/6/6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43B8-A704-4AA7-AA5B-D50A07AACE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092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2CF7-C073-420E-A4D3-A2E909455C02}" type="datetimeFigureOut">
              <a:rPr kumimoji="1" lang="ja-JP" altLang="en-US" smtClean="0"/>
              <a:t>2014/6/6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43B8-A704-4AA7-AA5B-D50A07AACE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216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407" y="1346420"/>
            <a:ext cx="5402937" cy="2246530"/>
          </a:xfrm>
        </p:spPr>
        <p:txBody>
          <a:bodyPr anchor="b"/>
          <a:lstStyle>
            <a:lvl1pPr>
              <a:defRPr sz="4111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7407" y="3614203"/>
            <a:ext cx="5402937" cy="1181397"/>
          </a:xfrm>
        </p:spPr>
        <p:txBody>
          <a:bodyPr/>
          <a:lstStyle>
            <a:lvl1pPr marL="0" indent="0">
              <a:buNone/>
              <a:defRPr sz="1644">
                <a:solidFill>
                  <a:schemeClr val="tx1"/>
                </a:solidFill>
              </a:defRPr>
            </a:lvl1pPr>
            <a:lvl2pPr marL="313228" indent="0">
              <a:buNone/>
              <a:defRPr sz="1370">
                <a:solidFill>
                  <a:schemeClr val="tx1">
                    <a:tint val="75000"/>
                  </a:schemeClr>
                </a:solidFill>
              </a:defRPr>
            </a:lvl2pPr>
            <a:lvl3pPr marL="626455" indent="0">
              <a:buNone/>
              <a:defRPr sz="1233">
                <a:solidFill>
                  <a:schemeClr val="tx1">
                    <a:tint val="75000"/>
                  </a:schemeClr>
                </a:solidFill>
              </a:defRPr>
            </a:lvl3pPr>
            <a:lvl4pPr marL="939683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4pPr>
            <a:lvl5pPr marL="1252911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5pPr>
            <a:lvl6pPr marL="1566139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6pPr>
            <a:lvl7pPr marL="1879366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7pPr>
            <a:lvl8pPr marL="2192594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8pPr>
            <a:lvl9pPr marL="2505822" indent="0">
              <a:buNone/>
              <a:defRPr sz="10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2CF7-C073-420E-A4D3-A2E909455C02}" type="datetimeFigureOut">
              <a:rPr kumimoji="1" lang="ja-JP" altLang="en-US" smtClean="0"/>
              <a:t>2014/6/6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43B8-A704-4AA7-AA5B-D50A07AACE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238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0669" y="1437680"/>
            <a:ext cx="2662317" cy="342667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71289" y="1437680"/>
            <a:ext cx="2662317" cy="342667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2CF7-C073-420E-A4D3-A2E909455C02}" type="datetimeFigureOut">
              <a:rPr kumimoji="1" lang="ja-JP" altLang="en-US" smtClean="0"/>
              <a:t>2014/6/6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43B8-A704-4AA7-AA5B-D50A07AACE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116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485" y="287537"/>
            <a:ext cx="5402937" cy="104388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485" y="1323916"/>
            <a:ext cx="2650082" cy="648831"/>
          </a:xfrm>
        </p:spPr>
        <p:txBody>
          <a:bodyPr anchor="b"/>
          <a:lstStyle>
            <a:lvl1pPr marL="0" indent="0">
              <a:buNone/>
              <a:defRPr sz="1644" b="1"/>
            </a:lvl1pPr>
            <a:lvl2pPr marL="313228" indent="0">
              <a:buNone/>
              <a:defRPr sz="1370" b="1"/>
            </a:lvl2pPr>
            <a:lvl3pPr marL="626455" indent="0">
              <a:buNone/>
              <a:defRPr sz="1233" b="1"/>
            </a:lvl3pPr>
            <a:lvl4pPr marL="939683" indent="0">
              <a:buNone/>
              <a:defRPr sz="1096" b="1"/>
            </a:lvl4pPr>
            <a:lvl5pPr marL="1252911" indent="0">
              <a:buNone/>
              <a:defRPr sz="1096" b="1"/>
            </a:lvl5pPr>
            <a:lvl6pPr marL="1566139" indent="0">
              <a:buNone/>
              <a:defRPr sz="1096" b="1"/>
            </a:lvl6pPr>
            <a:lvl7pPr marL="1879366" indent="0">
              <a:buNone/>
              <a:defRPr sz="1096" b="1"/>
            </a:lvl7pPr>
            <a:lvl8pPr marL="2192594" indent="0">
              <a:buNone/>
              <a:defRPr sz="1096" b="1"/>
            </a:lvl8pPr>
            <a:lvl9pPr marL="2505822" indent="0">
              <a:buNone/>
              <a:defRPr sz="1096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485" y="1972747"/>
            <a:ext cx="2650082" cy="290161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1289" y="1323916"/>
            <a:ext cx="2663133" cy="648831"/>
          </a:xfrm>
        </p:spPr>
        <p:txBody>
          <a:bodyPr anchor="b"/>
          <a:lstStyle>
            <a:lvl1pPr marL="0" indent="0">
              <a:buNone/>
              <a:defRPr sz="1644" b="1"/>
            </a:lvl1pPr>
            <a:lvl2pPr marL="313228" indent="0">
              <a:buNone/>
              <a:defRPr sz="1370" b="1"/>
            </a:lvl2pPr>
            <a:lvl3pPr marL="626455" indent="0">
              <a:buNone/>
              <a:defRPr sz="1233" b="1"/>
            </a:lvl3pPr>
            <a:lvl4pPr marL="939683" indent="0">
              <a:buNone/>
              <a:defRPr sz="1096" b="1"/>
            </a:lvl4pPr>
            <a:lvl5pPr marL="1252911" indent="0">
              <a:buNone/>
              <a:defRPr sz="1096" b="1"/>
            </a:lvl5pPr>
            <a:lvl6pPr marL="1566139" indent="0">
              <a:buNone/>
              <a:defRPr sz="1096" b="1"/>
            </a:lvl6pPr>
            <a:lvl7pPr marL="1879366" indent="0">
              <a:buNone/>
              <a:defRPr sz="1096" b="1"/>
            </a:lvl7pPr>
            <a:lvl8pPr marL="2192594" indent="0">
              <a:buNone/>
              <a:defRPr sz="1096" b="1"/>
            </a:lvl8pPr>
            <a:lvl9pPr marL="2505822" indent="0">
              <a:buNone/>
              <a:defRPr sz="1096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171289" y="1972747"/>
            <a:ext cx="2663133" cy="290161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2CF7-C073-420E-A4D3-A2E909455C02}" type="datetimeFigureOut">
              <a:rPr kumimoji="1" lang="ja-JP" altLang="en-US" smtClean="0"/>
              <a:t>2014/6/6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43B8-A704-4AA7-AA5B-D50A07AACE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560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2CF7-C073-420E-A4D3-A2E909455C02}" type="datetimeFigureOut">
              <a:rPr kumimoji="1" lang="ja-JP" altLang="en-US" smtClean="0"/>
              <a:t>2014/6/6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43B8-A704-4AA7-AA5B-D50A07AACE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614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2CF7-C073-420E-A4D3-A2E909455C02}" type="datetimeFigureOut">
              <a:rPr kumimoji="1" lang="ja-JP" altLang="en-US" smtClean="0"/>
              <a:t>2014/6/6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43B8-A704-4AA7-AA5B-D50A07AACE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460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485" y="360045"/>
            <a:ext cx="2020392" cy="1260158"/>
          </a:xfrm>
        </p:spPr>
        <p:txBody>
          <a:bodyPr anchor="b"/>
          <a:lstStyle>
            <a:lvl1pPr>
              <a:defRPr sz="2192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3133" y="777598"/>
            <a:ext cx="3171289" cy="3837980"/>
          </a:xfrm>
        </p:spPr>
        <p:txBody>
          <a:bodyPr/>
          <a:lstStyle>
            <a:lvl1pPr>
              <a:defRPr sz="2192"/>
            </a:lvl1pPr>
            <a:lvl2pPr>
              <a:defRPr sz="1918"/>
            </a:lvl2pPr>
            <a:lvl3pPr>
              <a:defRPr sz="1644"/>
            </a:lvl3pPr>
            <a:lvl4pPr>
              <a:defRPr sz="1370"/>
            </a:lvl4pPr>
            <a:lvl5pPr>
              <a:defRPr sz="1370"/>
            </a:lvl5pPr>
            <a:lvl6pPr>
              <a:defRPr sz="1370"/>
            </a:lvl6pPr>
            <a:lvl7pPr>
              <a:defRPr sz="1370"/>
            </a:lvl7pPr>
            <a:lvl8pPr>
              <a:defRPr sz="1370"/>
            </a:lvl8pPr>
            <a:lvl9pPr>
              <a:defRPr sz="137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1485" y="1620202"/>
            <a:ext cx="2020392" cy="3001626"/>
          </a:xfrm>
        </p:spPr>
        <p:txBody>
          <a:bodyPr/>
          <a:lstStyle>
            <a:lvl1pPr marL="0" indent="0">
              <a:buNone/>
              <a:defRPr sz="1096"/>
            </a:lvl1pPr>
            <a:lvl2pPr marL="313228" indent="0">
              <a:buNone/>
              <a:defRPr sz="959"/>
            </a:lvl2pPr>
            <a:lvl3pPr marL="626455" indent="0">
              <a:buNone/>
              <a:defRPr sz="822"/>
            </a:lvl3pPr>
            <a:lvl4pPr marL="939683" indent="0">
              <a:buNone/>
              <a:defRPr sz="685"/>
            </a:lvl4pPr>
            <a:lvl5pPr marL="1252911" indent="0">
              <a:buNone/>
              <a:defRPr sz="685"/>
            </a:lvl5pPr>
            <a:lvl6pPr marL="1566139" indent="0">
              <a:buNone/>
              <a:defRPr sz="685"/>
            </a:lvl6pPr>
            <a:lvl7pPr marL="1879366" indent="0">
              <a:buNone/>
              <a:defRPr sz="685"/>
            </a:lvl7pPr>
            <a:lvl8pPr marL="2192594" indent="0">
              <a:buNone/>
              <a:defRPr sz="685"/>
            </a:lvl8pPr>
            <a:lvl9pPr marL="2505822" indent="0">
              <a:buNone/>
              <a:defRPr sz="68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2CF7-C073-420E-A4D3-A2E909455C02}" type="datetimeFigureOut">
              <a:rPr kumimoji="1" lang="ja-JP" altLang="en-US" smtClean="0"/>
              <a:t>2014/6/6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43B8-A704-4AA7-AA5B-D50A07AACE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0801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485" y="360045"/>
            <a:ext cx="2020392" cy="1260158"/>
          </a:xfrm>
        </p:spPr>
        <p:txBody>
          <a:bodyPr anchor="b"/>
          <a:lstStyle>
            <a:lvl1pPr>
              <a:defRPr sz="2192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63133" y="777598"/>
            <a:ext cx="3171289" cy="3837980"/>
          </a:xfrm>
        </p:spPr>
        <p:txBody>
          <a:bodyPr anchor="t"/>
          <a:lstStyle>
            <a:lvl1pPr marL="0" indent="0">
              <a:buNone/>
              <a:defRPr sz="2192"/>
            </a:lvl1pPr>
            <a:lvl2pPr marL="313228" indent="0">
              <a:buNone/>
              <a:defRPr sz="1918"/>
            </a:lvl2pPr>
            <a:lvl3pPr marL="626455" indent="0">
              <a:buNone/>
              <a:defRPr sz="1644"/>
            </a:lvl3pPr>
            <a:lvl4pPr marL="939683" indent="0">
              <a:buNone/>
              <a:defRPr sz="1370"/>
            </a:lvl4pPr>
            <a:lvl5pPr marL="1252911" indent="0">
              <a:buNone/>
              <a:defRPr sz="1370"/>
            </a:lvl5pPr>
            <a:lvl6pPr marL="1566139" indent="0">
              <a:buNone/>
              <a:defRPr sz="1370"/>
            </a:lvl6pPr>
            <a:lvl7pPr marL="1879366" indent="0">
              <a:buNone/>
              <a:defRPr sz="1370"/>
            </a:lvl7pPr>
            <a:lvl8pPr marL="2192594" indent="0">
              <a:buNone/>
              <a:defRPr sz="1370"/>
            </a:lvl8pPr>
            <a:lvl9pPr marL="2505822" indent="0">
              <a:buNone/>
              <a:defRPr sz="137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1485" y="1620202"/>
            <a:ext cx="2020392" cy="3001626"/>
          </a:xfrm>
        </p:spPr>
        <p:txBody>
          <a:bodyPr/>
          <a:lstStyle>
            <a:lvl1pPr marL="0" indent="0">
              <a:buNone/>
              <a:defRPr sz="1096"/>
            </a:lvl1pPr>
            <a:lvl2pPr marL="313228" indent="0">
              <a:buNone/>
              <a:defRPr sz="959"/>
            </a:lvl2pPr>
            <a:lvl3pPr marL="626455" indent="0">
              <a:buNone/>
              <a:defRPr sz="822"/>
            </a:lvl3pPr>
            <a:lvl4pPr marL="939683" indent="0">
              <a:buNone/>
              <a:defRPr sz="685"/>
            </a:lvl4pPr>
            <a:lvl5pPr marL="1252911" indent="0">
              <a:buNone/>
              <a:defRPr sz="685"/>
            </a:lvl5pPr>
            <a:lvl6pPr marL="1566139" indent="0">
              <a:buNone/>
              <a:defRPr sz="685"/>
            </a:lvl6pPr>
            <a:lvl7pPr marL="1879366" indent="0">
              <a:buNone/>
              <a:defRPr sz="685"/>
            </a:lvl7pPr>
            <a:lvl8pPr marL="2192594" indent="0">
              <a:buNone/>
              <a:defRPr sz="685"/>
            </a:lvl8pPr>
            <a:lvl9pPr marL="2505822" indent="0">
              <a:buNone/>
              <a:defRPr sz="68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2CF7-C073-420E-A4D3-A2E909455C02}" type="datetimeFigureOut">
              <a:rPr kumimoji="1" lang="ja-JP" altLang="en-US" smtClean="0"/>
              <a:t>2014/6/6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43B8-A704-4AA7-AA5B-D50A07AACE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7257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2CF7-C073-420E-A4D3-A2E909455C02}" type="datetimeFigureOut">
              <a:rPr kumimoji="1" lang="ja-JP" altLang="en-US" smtClean="0"/>
              <a:t>2014/6/6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43B8-A704-4AA7-AA5B-D50A07AACE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51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82872" y="287536"/>
            <a:ext cx="1350734" cy="4576822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0669" y="287536"/>
            <a:ext cx="3973899" cy="4576822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2CF7-C073-420E-A4D3-A2E909455C02}" type="datetimeFigureOut">
              <a:rPr kumimoji="1" lang="ja-JP" altLang="en-US" smtClean="0"/>
              <a:t>2014/6/6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43B8-A704-4AA7-AA5B-D50A07AACE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887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0669" y="287537"/>
            <a:ext cx="5402937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669" y="1437680"/>
            <a:ext cx="5402937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0669" y="5005627"/>
            <a:ext cx="1409462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B2CF7-C073-420E-A4D3-A2E909455C02}" type="datetimeFigureOut">
              <a:rPr kumimoji="1" lang="ja-JP" altLang="en-US" smtClean="0"/>
              <a:t>2014/6/6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75041" y="5005627"/>
            <a:ext cx="2114193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4144" y="5005627"/>
            <a:ext cx="1409462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343B8-A704-4AA7-AA5B-D50A07AACE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9726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26455" rtl="0" eaLnBrk="1" latinLnBrk="0" hangingPunct="1">
        <a:lnSpc>
          <a:spcPct val="90000"/>
        </a:lnSpc>
        <a:spcBef>
          <a:spcPct val="0"/>
        </a:spcBef>
        <a:buNone/>
        <a:defRPr kumimoji="1" sz="301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4" indent="-156614" algn="l" defTabSz="626455" rtl="0" eaLnBrk="1" latinLnBrk="0" hangingPunct="1">
        <a:lnSpc>
          <a:spcPct val="90000"/>
        </a:lnSpc>
        <a:spcBef>
          <a:spcPts val="685"/>
        </a:spcBef>
        <a:buFont typeface="Arial" panose="020B0604020202020204" pitchFamily="34" charset="0"/>
        <a:buChar char="•"/>
        <a:defRPr kumimoji="1" sz="1918" kern="1200">
          <a:solidFill>
            <a:schemeClr val="tx1"/>
          </a:solidFill>
          <a:latin typeface="+mn-lt"/>
          <a:ea typeface="+mn-ea"/>
          <a:cs typeface="+mn-cs"/>
        </a:defRPr>
      </a:lvl1pPr>
      <a:lvl2pPr marL="469842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kumimoji="1" sz="1644" kern="1200">
          <a:solidFill>
            <a:schemeClr val="tx1"/>
          </a:solidFill>
          <a:latin typeface="+mn-lt"/>
          <a:ea typeface="+mn-ea"/>
          <a:cs typeface="+mn-cs"/>
        </a:defRPr>
      </a:lvl2pPr>
      <a:lvl3pPr marL="783069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kumimoji="1" sz="1370" kern="1200">
          <a:solidFill>
            <a:schemeClr val="tx1"/>
          </a:solidFill>
          <a:latin typeface="+mn-lt"/>
          <a:ea typeface="+mn-ea"/>
          <a:cs typeface="+mn-cs"/>
        </a:defRPr>
      </a:lvl3pPr>
      <a:lvl4pPr marL="1096297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kumimoji="1" sz="1233" kern="1200">
          <a:solidFill>
            <a:schemeClr val="tx1"/>
          </a:solidFill>
          <a:latin typeface="+mn-lt"/>
          <a:ea typeface="+mn-ea"/>
          <a:cs typeface="+mn-cs"/>
        </a:defRPr>
      </a:lvl4pPr>
      <a:lvl5pPr marL="1409525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kumimoji="1" sz="1233" kern="1200">
          <a:solidFill>
            <a:schemeClr val="tx1"/>
          </a:solidFill>
          <a:latin typeface="+mn-lt"/>
          <a:ea typeface="+mn-ea"/>
          <a:cs typeface="+mn-cs"/>
        </a:defRPr>
      </a:lvl5pPr>
      <a:lvl6pPr marL="1722752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kumimoji="1" sz="1233" kern="1200">
          <a:solidFill>
            <a:schemeClr val="tx1"/>
          </a:solidFill>
          <a:latin typeface="+mn-lt"/>
          <a:ea typeface="+mn-ea"/>
          <a:cs typeface="+mn-cs"/>
        </a:defRPr>
      </a:lvl6pPr>
      <a:lvl7pPr marL="2035980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kumimoji="1" sz="1233" kern="1200">
          <a:solidFill>
            <a:schemeClr val="tx1"/>
          </a:solidFill>
          <a:latin typeface="+mn-lt"/>
          <a:ea typeface="+mn-ea"/>
          <a:cs typeface="+mn-cs"/>
        </a:defRPr>
      </a:lvl7pPr>
      <a:lvl8pPr marL="2349208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kumimoji="1" sz="1233" kern="1200">
          <a:solidFill>
            <a:schemeClr val="tx1"/>
          </a:solidFill>
          <a:latin typeface="+mn-lt"/>
          <a:ea typeface="+mn-ea"/>
          <a:cs typeface="+mn-cs"/>
        </a:defRPr>
      </a:lvl8pPr>
      <a:lvl9pPr marL="2662436" indent="-156614" algn="l" defTabSz="626455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kumimoji="1" sz="12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26455" rtl="0" eaLnBrk="1" latinLnBrk="0" hangingPunct="1">
        <a:defRPr kumimoji="1" sz="1233" kern="1200">
          <a:solidFill>
            <a:schemeClr val="tx1"/>
          </a:solidFill>
          <a:latin typeface="+mn-lt"/>
          <a:ea typeface="+mn-ea"/>
          <a:cs typeface="+mn-cs"/>
        </a:defRPr>
      </a:lvl1pPr>
      <a:lvl2pPr marL="313228" algn="l" defTabSz="626455" rtl="0" eaLnBrk="1" latinLnBrk="0" hangingPunct="1">
        <a:defRPr kumimoji="1" sz="1233" kern="1200">
          <a:solidFill>
            <a:schemeClr val="tx1"/>
          </a:solidFill>
          <a:latin typeface="+mn-lt"/>
          <a:ea typeface="+mn-ea"/>
          <a:cs typeface="+mn-cs"/>
        </a:defRPr>
      </a:lvl2pPr>
      <a:lvl3pPr marL="626455" algn="l" defTabSz="626455" rtl="0" eaLnBrk="1" latinLnBrk="0" hangingPunct="1">
        <a:defRPr kumimoji="1" sz="1233" kern="1200">
          <a:solidFill>
            <a:schemeClr val="tx1"/>
          </a:solidFill>
          <a:latin typeface="+mn-lt"/>
          <a:ea typeface="+mn-ea"/>
          <a:cs typeface="+mn-cs"/>
        </a:defRPr>
      </a:lvl3pPr>
      <a:lvl4pPr marL="939683" algn="l" defTabSz="626455" rtl="0" eaLnBrk="1" latinLnBrk="0" hangingPunct="1">
        <a:defRPr kumimoji="1" sz="1233" kern="1200">
          <a:solidFill>
            <a:schemeClr val="tx1"/>
          </a:solidFill>
          <a:latin typeface="+mn-lt"/>
          <a:ea typeface="+mn-ea"/>
          <a:cs typeface="+mn-cs"/>
        </a:defRPr>
      </a:lvl4pPr>
      <a:lvl5pPr marL="1252911" algn="l" defTabSz="626455" rtl="0" eaLnBrk="1" latinLnBrk="0" hangingPunct="1">
        <a:defRPr kumimoji="1" sz="1233" kern="1200">
          <a:solidFill>
            <a:schemeClr val="tx1"/>
          </a:solidFill>
          <a:latin typeface="+mn-lt"/>
          <a:ea typeface="+mn-ea"/>
          <a:cs typeface="+mn-cs"/>
        </a:defRPr>
      </a:lvl5pPr>
      <a:lvl6pPr marL="1566139" algn="l" defTabSz="626455" rtl="0" eaLnBrk="1" latinLnBrk="0" hangingPunct="1">
        <a:defRPr kumimoji="1" sz="1233" kern="1200">
          <a:solidFill>
            <a:schemeClr val="tx1"/>
          </a:solidFill>
          <a:latin typeface="+mn-lt"/>
          <a:ea typeface="+mn-ea"/>
          <a:cs typeface="+mn-cs"/>
        </a:defRPr>
      </a:lvl6pPr>
      <a:lvl7pPr marL="1879366" algn="l" defTabSz="626455" rtl="0" eaLnBrk="1" latinLnBrk="0" hangingPunct="1">
        <a:defRPr kumimoji="1" sz="1233" kern="1200">
          <a:solidFill>
            <a:schemeClr val="tx1"/>
          </a:solidFill>
          <a:latin typeface="+mn-lt"/>
          <a:ea typeface="+mn-ea"/>
          <a:cs typeface="+mn-cs"/>
        </a:defRPr>
      </a:lvl7pPr>
      <a:lvl8pPr marL="2192594" algn="l" defTabSz="626455" rtl="0" eaLnBrk="1" latinLnBrk="0" hangingPunct="1">
        <a:defRPr kumimoji="1" sz="1233" kern="1200">
          <a:solidFill>
            <a:schemeClr val="tx1"/>
          </a:solidFill>
          <a:latin typeface="+mn-lt"/>
          <a:ea typeface="+mn-ea"/>
          <a:cs typeface="+mn-cs"/>
        </a:defRPr>
      </a:lvl8pPr>
      <a:lvl9pPr marL="2505822" algn="l" defTabSz="626455" rtl="0" eaLnBrk="1" latinLnBrk="0" hangingPunct="1">
        <a:defRPr kumimoji="1" sz="12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/楕円 3"/>
          <p:cNvSpPr/>
          <p:nvPr/>
        </p:nvSpPr>
        <p:spPr>
          <a:xfrm>
            <a:off x="1844903" y="1191563"/>
            <a:ext cx="2513349" cy="2589746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円/楕円 4"/>
          <p:cNvSpPr/>
          <p:nvPr/>
        </p:nvSpPr>
        <p:spPr>
          <a:xfrm>
            <a:off x="2221430" y="1585977"/>
            <a:ext cx="1731936" cy="181704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539853" y="2262323"/>
            <a:ext cx="127461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bone mallow:</a:t>
            </a:r>
            <a:endParaRPr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194462" y="1423436"/>
            <a:ext cx="660283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Cortical bone:</a:t>
            </a:r>
            <a:endParaRPr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195562" y="1739708"/>
            <a:ext cx="87852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3300 m/s</a:t>
            </a:r>
            <a:endParaRPr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97250" y="748479"/>
            <a:ext cx="626428" cy="26966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線矢印コネクタ 13"/>
          <p:cNvCxnSpPr/>
          <p:nvPr/>
        </p:nvCxnSpPr>
        <p:spPr>
          <a:xfrm flipV="1">
            <a:off x="1084785" y="2504218"/>
            <a:ext cx="760118" cy="13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2656921" y="2504218"/>
            <a:ext cx="87852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1400 m/s</a:t>
            </a:r>
            <a:endParaRPr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473383" y="1913918"/>
            <a:ext cx="168394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Cortical bone:3300 m/s</a:t>
            </a:r>
            <a:endParaRPr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4420061" y="2356699"/>
            <a:ext cx="152350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propagation speed</a:t>
            </a:r>
            <a:endParaRPr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>
            <a:off x="1885756" y="2503107"/>
            <a:ext cx="322068" cy="1110"/>
          </a:xfrm>
          <a:prstGeom prst="straightConnector1">
            <a:avLst/>
          </a:prstGeom>
          <a:ln w="19050"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 flipV="1">
            <a:off x="2266358" y="2504218"/>
            <a:ext cx="1630584" cy="6583"/>
          </a:xfrm>
          <a:prstGeom prst="straightConnector1">
            <a:avLst/>
          </a:prstGeom>
          <a:ln w="19050"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4015175" y="2510800"/>
            <a:ext cx="322068" cy="1110"/>
          </a:xfrm>
          <a:prstGeom prst="straightConnector1">
            <a:avLst/>
          </a:prstGeom>
          <a:ln w="19050"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 rot="16200000">
            <a:off x="229625" y="2074828"/>
            <a:ext cx="1055323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transducer</a:t>
            </a:r>
            <a:endParaRPr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直線コネクタ 2"/>
          <p:cNvCxnSpPr/>
          <p:nvPr/>
        </p:nvCxnSpPr>
        <p:spPr>
          <a:xfrm>
            <a:off x="1718048" y="1963912"/>
            <a:ext cx="320874" cy="52909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 flipH="1">
            <a:off x="4176209" y="2120754"/>
            <a:ext cx="488891" cy="37225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>
            <a:off x="1854745" y="1145906"/>
            <a:ext cx="2513349" cy="5093"/>
          </a:xfrm>
          <a:prstGeom prst="straightConnector1">
            <a:avLst/>
          </a:prstGeom>
          <a:ln w="19050">
            <a:solidFill>
              <a:schemeClr val="tx1"/>
            </a:solidFill>
            <a:prstDash val="lg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2683614" y="906575"/>
            <a:ext cx="87852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distance  B</a:t>
            </a:r>
            <a:endParaRPr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51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352</TotalTime>
  <Words>18</Words>
  <Application>Microsoft Office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missytks</dc:creator>
  <cp:lastModifiedBy>user2</cp:lastModifiedBy>
  <cp:revision>17</cp:revision>
  <dcterms:created xsi:type="dcterms:W3CDTF">2014-05-06T02:32:50Z</dcterms:created>
  <dcterms:modified xsi:type="dcterms:W3CDTF">2014-06-06T01:41:26Z</dcterms:modified>
</cp:coreProperties>
</file>