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992" y="-72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697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900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739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49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163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4560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582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060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692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525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617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9A8FD-2020-4480-9ED5-2DD0BE561039}" type="datetimeFigureOut">
              <a:rPr kumimoji="1" lang="ja-JP" altLang="en-US" smtClean="0"/>
              <a:t>2019/7/18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8A134-55D0-4521-8C88-68B8649580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016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xmlns="" id="{F32DB0DB-E1E8-49CD-9733-67BD511CD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50" y="456611"/>
            <a:ext cx="4320000" cy="268074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xmlns="" id="{85BBE717-590E-40FE-BFAA-7F6E5F23D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0" y="3386742"/>
            <a:ext cx="4320000" cy="268074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xmlns="" id="{0C3859A1-A263-4B29-93D6-7F2FAB6FC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350" y="6316876"/>
            <a:ext cx="4320000" cy="2680742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xmlns="" id="{41C14E4D-29F6-49DA-A4CD-12B0699C8101}"/>
              </a:ext>
            </a:extLst>
          </p:cNvPr>
          <p:cNvSpPr txBox="1"/>
          <p:nvPr/>
        </p:nvSpPr>
        <p:spPr>
          <a:xfrm>
            <a:off x="534953" y="387350"/>
            <a:ext cx="4667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xmlns="" id="{65C917B0-9B09-4AD0-963F-C999A4911771}"/>
              </a:ext>
            </a:extLst>
          </p:cNvPr>
          <p:cNvSpPr txBox="1"/>
          <p:nvPr/>
        </p:nvSpPr>
        <p:spPr>
          <a:xfrm>
            <a:off x="534953" y="3301313"/>
            <a:ext cx="4667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xmlns="" id="{8C34E460-5984-4634-A9EC-B4A8A6CFE51F}"/>
              </a:ext>
            </a:extLst>
          </p:cNvPr>
          <p:cNvSpPr txBox="1"/>
          <p:nvPr/>
        </p:nvSpPr>
        <p:spPr>
          <a:xfrm>
            <a:off x="534953" y="6457692"/>
            <a:ext cx="4667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(c)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xmlns="" id="{EF06AA9D-88D6-4C28-BF75-B432EDAF37D0}"/>
              </a:ext>
            </a:extLst>
          </p:cNvPr>
          <p:cNvSpPr txBox="1"/>
          <p:nvPr/>
        </p:nvSpPr>
        <p:spPr>
          <a:xfrm>
            <a:off x="357153" y="9339389"/>
            <a:ext cx="65008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Supplementary Fig. 2</a:t>
            </a:r>
            <a:r>
              <a:rPr lang="ja-JP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Change from pre-dose in vital signs</a:t>
            </a:r>
          </a:p>
          <a:p>
            <a:pPr marL="228600" indent="-228600">
              <a:buAutoNum type="alphaLcParenBoth"/>
            </a:pPr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1" lang="en-US" altLang="ja-JP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ystolic </a:t>
            </a:r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blood pressure, (b) diastolic blood pressure</a:t>
            </a:r>
            <a:r>
              <a:rPr kumimoji="1" lang="en-US" altLang="ja-JP" sz="11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1" lang="en-US" altLang="ja-JP" sz="1100" smtClean="0">
                <a:latin typeface="Arial" panose="020B0604020202020204" pitchFamily="34" charset="0"/>
                <a:cs typeface="Arial" panose="020B0604020202020204" pitchFamily="34" charset="0"/>
              </a:rPr>
              <a:t>and (c</a:t>
            </a:r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) pulse rate</a:t>
            </a:r>
          </a:p>
          <a:p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Upper horizontal line of box, third quartile; lower horizontal line of box, first quartile; circle within box, median; upper horizontal bar outside box, maximum; lower horizontal bar outside box, minimum.</a:t>
            </a:r>
            <a:endParaRPr lang="ja-JP" altLang="ja-JP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828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13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テーマ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鶴谷　有理</dc:creator>
  <cp:lastModifiedBy>Greg Adams</cp:lastModifiedBy>
  <cp:revision>7</cp:revision>
  <dcterms:created xsi:type="dcterms:W3CDTF">2019-07-01T11:01:47Z</dcterms:created>
  <dcterms:modified xsi:type="dcterms:W3CDTF">2019-07-18T05:13:42Z</dcterms:modified>
</cp:coreProperties>
</file>