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91" r:id="rId2"/>
    <p:sldId id="290" r:id="rId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F8A24E7-CA77-4BD1-A556-A549F602D217}">
          <p14:sldIdLst>
            <p14:sldId id="291"/>
            <p14:sldId id="29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2AB0A"/>
    <a:srgbClr val="FF5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4721" autoAdjust="0"/>
    <p:restoredTop sz="92457" autoAdjust="0"/>
  </p:normalViewPr>
  <p:slideViewPr>
    <p:cSldViewPr showGuides="1">
      <p:cViewPr>
        <p:scale>
          <a:sx n="20" d="100"/>
          <a:sy n="20" d="100"/>
        </p:scale>
        <p:origin x="-4302" y="-19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EB2958-78D4-1C43-B583-FCADD6E1FECD}" type="datetimeFigureOut">
              <a:rPr lang="en-US" smtClean="0"/>
              <a:pPr/>
              <a:t>6/13/2016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C2F495-96CA-2345-B207-712FC7F399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539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88749-61BB-42A6-83AC-A62387A21458}" type="datetimeFigureOut">
              <a:rPr lang="en-GB" smtClean="0"/>
              <a:pPr/>
              <a:t>13/06/2016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E13F-3F18-4B72-B3D9-80DDFF4AF26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1586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88749-61BB-42A6-83AC-A62387A21458}" type="datetimeFigureOut">
              <a:rPr lang="en-GB" smtClean="0"/>
              <a:pPr/>
              <a:t>13/06/2016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E13F-3F18-4B72-B3D9-80DDFF4AF26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8964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88749-61BB-42A6-83AC-A62387A21458}" type="datetimeFigureOut">
              <a:rPr lang="en-GB" smtClean="0"/>
              <a:pPr/>
              <a:t>13/06/2016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E13F-3F18-4B72-B3D9-80DDFF4AF26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8636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88749-61BB-42A6-83AC-A62387A21458}" type="datetimeFigureOut">
              <a:rPr lang="en-GB" smtClean="0"/>
              <a:pPr/>
              <a:t>13/06/2016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E13F-3F18-4B72-B3D9-80DDFF4AF26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125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88749-61BB-42A6-83AC-A62387A21458}" type="datetimeFigureOut">
              <a:rPr lang="en-GB" smtClean="0"/>
              <a:pPr/>
              <a:t>13/06/2016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E13F-3F18-4B72-B3D9-80DDFF4AF26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434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88749-61BB-42A6-83AC-A62387A21458}" type="datetimeFigureOut">
              <a:rPr lang="en-GB" smtClean="0"/>
              <a:pPr/>
              <a:t>13/06/2016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E13F-3F18-4B72-B3D9-80DDFF4AF26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2686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88749-61BB-42A6-83AC-A62387A21458}" type="datetimeFigureOut">
              <a:rPr lang="en-GB" smtClean="0"/>
              <a:pPr/>
              <a:t>13/06/2016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E13F-3F18-4B72-B3D9-80DDFF4AF26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501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88749-61BB-42A6-83AC-A62387A21458}" type="datetimeFigureOut">
              <a:rPr lang="en-GB" smtClean="0"/>
              <a:pPr/>
              <a:t>13/06/2016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E13F-3F18-4B72-B3D9-80DDFF4AF26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4872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88749-61BB-42A6-83AC-A62387A21458}" type="datetimeFigureOut">
              <a:rPr lang="en-GB" smtClean="0"/>
              <a:pPr/>
              <a:t>13/06/2016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E13F-3F18-4B72-B3D9-80DDFF4AF26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336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88749-61BB-42A6-83AC-A62387A21458}" type="datetimeFigureOut">
              <a:rPr lang="en-GB" smtClean="0"/>
              <a:pPr/>
              <a:t>13/06/2016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E13F-3F18-4B72-B3D9-80DDFF4AF26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208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88749-61BB-42A6-83AC-A62387A21458}" type="datetimeFigureOut">
              <a:rPr lang="en-GB" smtClean="0"/>
              <a:pPr/>
              <a:t>13/06/2016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E13F-3F18-4B72-B3D9-80DDFF4AF26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868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888749-61BB-42A6-83AC-A62387A21458}" type="datetimeFigureOut">
              <a:rPr lang="en-GB" smtClean="0"/>
              <a:pPr/>
              <a:t>13/06/2016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DE13F-3F18-4B72-B3D9-80DDFF4AF26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373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10972" y="287070"/>
            <a:ext cx="8856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/>
              <a:t>Supplementary Figure 1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7" y="838097"/>
            <a:ext cx="6874087" cy="5910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95736" y="980728"/>
            <a:ext cx="20162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24 h, EC</a:t>
            </a:r>
            <a:r>
              <a:rPr lang="en-GB" baseline="-25000" dirty="0" smtClean="0"/>
              <a:t>50</a:t>
            </a:r>
            <a:r>
              <a:rPr lang="en-GB" dirty="0" smtClean="0"/>
              <a:t>/</a:t>
            </a:r>
            <a:r>
              <a:rPr lang="en-GB" dirty="0" err="1" smtClean="0"/>
              <a:t>C</a:t>
            </a:r>
            <a:r>
              <a:rPr lang="en-GB" baseline="-25000" dirty="0" err="1" smtClean="0"/>
              <a:t>max</a:t>
            </a:r>
            <a:r>
              <a:rPr lang="en-GB" baseline="-25000" dirty="0" smtClean="0"/>
              <a:t> </a:t>
            </a:r>
            <a:r>
              <a:rPr lang="en-GB" dirty="0" smtClean="0"/>
              <a:t>=</a:t>
            </a:r>
            <a:r>
              <a:rPr lang="en-GB" baseline="-25000" dirty="0" smtClean="0"/>
              <a:t> </a:t>
            </a:r>
            <a:r>
              <a:rPr lang="en-GB" dirty="0" smtClean="0"/>
              <a:t>10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95736" y="3635732"/>
            <a:ext cx="20162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24 h, EC</a:t>
            </a:r>
            <a:r>
              <a:rPr lang="en-GB" baseline="-25000" dirty="0" smtClean="0"/>
              <a:t>50</a:t>
            </a:r>
            <a:r>
              <a:rPr lang="en-GB" dirty="0" smtClean="0"/>
              <a:t>/</a:t>
            </a:r>
            <a:r>
              <a:rPr lang="en-GB" dirty="0" err="1" smtClean="0"/>
              <a:t>C</a:t>
            </a:r>
            <a:r>
              <a:rPr lang="en-GB" baseline="-25000" dirty="0" err="1" smtClean="0"/>
              <a:t>max</a:t>
            </a:r>
            <a:r>
              <a:rPr lang="en-GB" baseline="-25000" dirty="0" smtClean="0"/>
              <a:t> </a:t>
            </a:r>
            <a:r>
              <a:rPr lang="en-GB" dirty="0" smtClean="0"/>
              <a:t>= </a:t>
            </a:r>
            <a:r>
              <a:rPr lang="en-GB" dirty="0"/>
              <a:t>3</a:t>
            </a:r>
            <a:r>
              <a:rPr lang="en-GB" dirty="0" smtClean="0"/>
              <a:t>0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652120" y="971436"/>
            <a:ext cx="20162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72 h, EC</a:t>
            </a:r>
            <a:r>
              <a:rPr lang="en-GB" baseline="-25000" dirty="0" smtClean="0"/>
              <a:t>50</a:t>
            </a:r>
            <a:r>
              <a:rPr lang="en-GB" dirty="0" smtClean="0"/>
              <a:t>/</a:t>
            </a:r>
            <a:r>
              <a:rPr lang="en-GB" dirty="0" err="1" smtClean="0"/>
              <a:t>C</a:t>
            </a:r>
            <a:r>
              <a:rPr lang="en-GB" baseline="-25000" dirty="0" err="1" smtClean="0"/>
              <a:t>max</a:t>
            </a:r>
            <a:r>
              <a:rPr lang="en-GB" baseline="-25000" dirty="0" smtClean="0"/>
              <a:t> </a:t>
            </a:r>
            <a:r>
              <a:rPr lang="en-GB" dirty="0" smtClean="0"/>
              <a:t>= 10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652120" y="3707740"/>
            <a:ext cx="20162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72 h, EC</a:t>
            </a:r>
            <a:r>
              <a:rPr lang="en-GB" baseline="-25000" dirty="0" smtClean="0"/>
              <a:t>50</a:t>
            </a:r>
            <a:r>
              <a:rPr lang="en-GB" dirty="0" smtClean="0"/>
              <a:t>/</a:t>
            </a:r>
            <a:r>
              <a:rPr lang="en-GB" dirty="0" err="1" smtClean="0"/>
              <a:t>C</a:t>
            </a:r>
            <a:r>
              <a:rPr lang="en-GB" baseline="-25000" dirty="0" err="1" smtClean="0"/>
              <a:t>max</a:t>
            </a:r>
            <a:r>
              <a:rPr lang="en-GB" dirty="0" smtClean="0"/>
              <a:t> = 30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02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3372" y="439470"/>
            <a:ext cx="8856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/>
              <a:t>Supplementary Figure 2</a:t>
            </a:r>
            <a:endParaRPr lang="en-US" sz="28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7" t="4364" b="4227"/>
          <a:stretch/>
        </p:blipFill>
        <p:spPr bwMode="auto">
          <a:xfrm>
            <a:off x="747033" y="1268760"/>
            <a:ext cx="7569383" cy="551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92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5008</TotalTime>
  <Words>30</Words>
  <Application>Microsoft Office PowerPoint</Application>
  <PresentationFormat>On-screen Show (4:3)</PresentationFormat>
  <Paragraphs>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The University of Liverpool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rsison</dc:creator>
  <cp:lastModifiedBy>rsison</cp:lastModifiedBy>
  <cp:revision>103</cp:revision>
  <cp:lastPrinted>2016-02-23T10:30:35Z</cp:lastPrinted>
  <dcterms:created xsi:type="dcterms:W3CDTF">2014-07-21T08:18:46Z</dcterms:created>
  <dcterms:modified xsi:type="dcterms:W3CDTF">2016-06-13T08:12:55Z</dcterms:modified>
</cp:coreProperties>
</file>