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>
        <p:scale>
          <a:sx n="60" d="100"/>
          <a:sy n="60" d="100"/>
        </p:scale>
        <p:origin x="-1430" y="-90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57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48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44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557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0007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63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11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719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408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00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12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A4605-1B51-47EA-9FE1-2C0502F2DAD5}" type="datetimeFigureOut">
              <a:rPr lang="fr-FR" smtClean="0"/>
              <a:t>01/03/2018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DCF4C-6FC0-4905-BE25-1D21182984C7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38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/>
          <p:cNvGrpSpPr/>
          <p:nvPr/>
        </p:nvGrpSpPr>
        <p:grpSpPr>
          <a:xfrm>
            <a:off x="176754" y="1498446"/>
            <a:ext cx="11829150" cy="3699292"/>
            <a:chOff x="176754" y="1498446"/>
            <a:chExt cx="11829150" cy="3699292"/>
          </a:xfrm>
        </p:grpSpPr>
        <p:grpSp>
          <p:nvGrpSpPr>
            <p:cNvPr id="20" name="Groupe 19"/>
            <p:cNvGrpSpPr/>
            <p:nvPr/>
          </p:nvGrpSpPr>
          <p:grpSpPr>
            <a:xfrm>
              <a:off x="10518657" y="2280978"/>
              <a:ext cx="1487247" cy="1742001"/>
              <a:chOff x="10452761" y="2208615"/>
              <a:chExt cx="1487247" cy="1742001"/>
            </a:xfrm>
          </p:grpSpPr>
          <p:sp>
            <p:nvSpPr>
              <p:cNvPr id="12" name="Accolade fermante 11"/>
              <p:cNvSpPr/>
              <p:nvPr/>
            </p:nvSpPr>
            <p:spPr>
              <a:xfrm>
                <a:off x="10453136" y="2208615"/>
                <a:ext cx="45719" cy="1404255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ZoneTexte 12"/>
              <p:cNvSpPr txBox="1"/>
              <p:nvPr/>
            </p:nvSpPr>
            <p:spPr>
              <a:xfrm>
                <a:off x="10498855" y="2771087"/>
                <a:ext cx="69762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CV&lt;13%</a:t>
                </a:r>
                <a:endParaRPr lang="fr-FR" sz="1200" dirty="0"/>
              </a:p>
            </p:txBody>
          </p:sp>
          <p:sp>
            <p:nvSpPr>
              <p:cNvPr id="14" name="Accolade fermante 13"/>
              <p:cNvSpPr/>
              <p:nvPr/>
            </p:nvSpPr>
            <p:spPr>
              <a:xfrm>
                <a:off x="10452761" y="3673617"/>
                <a:ext cx="46094" cy="276999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ZoneTexte 14"/>
              <p:cNvSpPr txBox="1"/>
              <p:nvPr/>
            </p:nvSpPr>
            <p:spPr>
              <a:xfrm>
                <a:off x="10489658" y="3667565"/>
                <a:ext cx="6190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CV&lt;8%</a:t>
                </a:r>
                <a:endParaRPr lang="fr-FR" sz="1200" dirty="0"/>
              </a:p>
            </p:txBody>
          </p:sp>
          <p:sp>
            <p:nvSpPr>
              <p:cNvPr id="16" name="Accolade fermante 15"/>
              <p:cNvSpPr/>
              <p:nvPr/>
            </p:nvSpPr>
            <p:spPr>
              <a:xfrm>
                <a:off x="11135472" y="2278311"/>
                <a:ext cx="80175" cy="1582363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ZoneTexte 16"/>
              <p:cNvSpPr txBox="1"/>
              <p:nvPr/>
            </p:nvSpPr>
            <p:spPr>
              <a:xfrm>
                <a:off x="11242381" y="2909586"/>
                <a:ext cx="69762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200" dirty="0" smtClean="0"/>
                  <a:t>CV&lt;13%</a:t>
                </a:r>
                <a:endParaRPr lang="fr-FR" sz="1200" dirty="0"/>
              </a:p>
            </p:txBody>
          </p:sp>
        </p:grpSp>
        <p:sp>
          <p:nvSpPr>
            <p:cNvPr id="18" name="ZoneTexte 17"/>
            <p:cNvSpPr txBox="1"/>
            <p:nvPr/>
          </p:nvSpPr>
          <p:spPr>
            <a:xfrm>
              <a:off x="176754" y="1510135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A</a:t>
              </a:r>
              <a:endParaRPr lang="fr-FR" b="1" dirty="0"/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5042762" y="149844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/>
                <a:t>B</a:t>
              </a:r>
              <a:endParaRPr lang="fr-FR" b="1" dirty="0"/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242358" y="2063491"/>
              <a:ext cx="4728326" cy="3134247"/>
              <a:chOff x="611473" y="1812549"/>
              <a:chExt cx="4728326" cy="3134247"/>
            </a:xfrm>
          </p:grpSpPr>
          <p:sp>
            <p:nvSpPr>
              <p:cNvPr id="7" name="ZoneTexte 6"/>
              <p:cNvSpPr txBox="1"/>
              <p:nvPr/>
            </p:nvSpPr>
            <p:spPr>
              <a:xfrm>
                <a:off x="2253257" y="4515909"/>
                <a:ext cx="1771640" cy="43088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/>
                  <a:t>Standard IgE concentration</a:t>
                </a:r>
              </a:p>
              <a:p>
                <a:pPr algn="ctr"/>
                <a:r>
                  <a:rPr lang="fr-FR" sz="1100" b="1" dirty="0" smtClean="0"/>
                  <a:t>(</a:t>
                </a:r>
                <a:r>
                  <a:rPr lang="fr-FR" sz="1100" b="1" dirty="0" err="1" smtClean="0"/>
                  <a:t>ng</a:t>
                </a:r>
                <a:r>
                  <a:rPr lang="fr-FR" sz="1100" b="1" dirty="0" smtClean="0"/>
                  <a:t>/ml)</a:t>
                </a:r>
                <a:endParaRPr lang="fr-FR" sz="1100" b="1" dirty="0"/>
              </a:p>
            </p:txBody>
          </p:sp>
          <p:pic>
            <p:nvPicPr>
              <p:cNvPr id="2" name="Image 1"/>
              <p:cNvPicPr>
                <a:picLocks noChangeAspect="1"/>
              </p:cNvPicPr>
              <p:nvPr/>
            </p:nvPicPr>
            <p:blipFill rotWithShape="1">
              <a:blip r:embed="rId2"/>
              <a:srcRect l="6144" t="7790" r="3437" b="9023"/>
              <a:stretch/>
            </p:blipFill>
            <p:spPr>
              <a:xfrm>
                <a:off x="918802" y="1812549"/>
                <a:ext cx="4420997" cy="2714835"/>
              </a:xfrm>
              <a:prstGeom prst="rect">
                <a:avLst/>
              </a:prstGeom>
            </p:spPr>
          </p:pic>
          <p:sp>
            <p:nvSpPr>
              <p:cNvPr id="21" name="ZoneTexte 20"/>
              <p:cNvSpPr txBox="1"/>
              <p:nvPr/>
            </p:nvSpPr>
            <p:spPr>
              <a:xfrm rot="16200000">
                <a:off x="310108" y="2928997"/>
                <a:ext cx="864339" cy="26161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100" b="1" dirty="0" smtClean="0"/>
                  <a:t>mAbsU</a:t>
                </a:r>
                <a:r>
                  <a:rPr lang="fr-FR" sz="1050" b="1" baseline="-25000" dirty="0" smtClean="0"/>
                  <a:t>414nm</a:t>
                </a:r>
                <a:endParaRPr lang="fr-FR" sz="1050" b="1" baseline="-25000" dirty="0"/>
              </a:p>
            </p:txBody>
          </p:sp>
        </p:grpSp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94"/>
            <a:stretch/>
          </p:blipFill>
          <p:spPr>
            <a:xfrm>
              <a:off x="5016403" y="2063491"/>
              <a:ext cx="5456535" cy="3134247"/>
            </a:xfrm>
            <a:prstGeom prst="rect">
              <a:avLst/>
            </a:prstGeom>
          </p:spPr>
        </p:pic>
      </p:grpSp>
      <p:sp>
        <p:nvSpPr>
          <p:cNvPr id="22" name="Textfeld 21"/>
          <p:cNvSpPr txBox="1"/>
          <p:nvPr/>
        </p:nvSpPr>
        <p:spPr>
          <a:xfrm>
            <a:off x="179512" y="188640"/>
            <a:ext cx="326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 smtClean="0">
                <a:latin typeface="Arial" pitchFamily="34" charset="0"/>
                <a:cs typeface="Arial" pitchFamily="34" charset="0"/>
              </a:rPr>
              <a:t>Supplementary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 Material - Fig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de-DE" sz="1600" b="1" dirty="0" smtClean="0">
                <a:latin typeface="Arial" pitchFamily="34" charset="0"/>
                <a:cs typeface="Arial" pitchFamily="34" charset="0"/>
              </a:rPr>
              <a:t>1</a:t>
            </a:r>
            <a:endParaRPr lang="de-DE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5126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Benutzerdefiniert</PresentationFormat>
  <Paragraphs>9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Thème Office</vt:lpstr>
      <vt:lpstr>PowerPoint-Präsentation</vt:lpstr>
    </vt:vector>
  </TitlesOfParts>
  <Company>CEA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PATIENT Karine 166034</dc:creator>
  <cp:lastModifiedBy>Steinberg, Pablo</cp:lastModifiedBy>
  <cp:revision>18</cp:revision>
  <cp:lastPrinted>2016-08-11T12:36:17Z</cp:lastPrinted>
  <dcterms:created xsi:type="dcterms:W3CDTF">2016-07-05T08:16:41Z</dcterms:created>
  <dcterms:modified xsi:type="dcterms:W3CDTF">2018-03-01T08:50:23Z</dcterms:modified>
</cp:coreProperties>
</file>