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29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. Schäfer" initials="NS" lastIdx="1" clrIdx="0">
    <p:extLst>
      <p:ext uri="{19B8F6BF-5375-455C-9EA6-DF929625EA0E}">
        <p15:presenceInfo xmlns:p15="http://schemas.microsoft.com/office/powerpoint/2012/main" userId="N. Schäf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852" y="78"/>
      </p:cViewPr>
      <p:guideLst>
        <p:guide orient="horz" pos="2160"/>
        <p:guide pos="2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81CC1-FD80-4FCA-AAF2-8E11BA8F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D81A024-40AA-489B-9967-1927A7100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BD82B3-68C6-46B9-9AEA-B6C7B37E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B1A833-1DFE-427F-8C18-C2427A6C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6CD663-6BBB-42F8-9D6F-7EB89190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754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F51A8-A025-46A3-917F-DD7526E02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DAD844-D330-4D96-B40B-B787C59E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8CF172-187E-4538-96FF-B8E05701F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718D4D-98C2-4591-BA9B-849FFFA4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A3F554-C253-4D09-A9A9-63F3416B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C7241FF-AFFB-4E55-8130-A8470307C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5D3D89-0839-4936-B9A3-6ABE48C40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737025-605F-4CD2-B81C-EF6E5C207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418C0C-0DEB-4D19-AB8D-256B6509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4D2476-4860-4FC4-AD7C-C1E15ACA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877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8CEF9-C9EA-49C1-A460-AA3E0B63E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C1ACF-5B55-4E8A-91F9-7F0241A2A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EA7993-023B-4038-B81E-4F68EBB0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E2D05A-AF44-48FF-AD73-573C1732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805969-8291-45A0-B8A8-9B455C54E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446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511E1-797B-4F20-8CFF-CE1C91DB2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EE9D85-B85D-4FF6-8D2A-E62F48DCB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67C288-5683-4A2C-B549-DB69F64B7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A775F2-917B-4903-95DE-B5DD0A9D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81B7B9-6C33-4A61-BB22-F9E926C0F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32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2C562C-718F-4107-A69F-A78EEE898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E574C0-22FC-46F8-9DC8-C61097D80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DA51B3-3631-4A4A-8858-595AA7CCE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E1AB53-DE66-4F63-AB17-0DA4AF25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EC3E36-8683-42F9-A02D-DA85AA8B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467B38-1E04-4D1B-B2C0-6D17CAF7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32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9FF48-5EE8-4F76-A66C-888F4F0CC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B88D99-4250-4508-87B6-D270EFC6D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A2AE9B-4260-4BC7-BA0B-3D7B6D0E1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74BC60-2B6D-4CE7-96D5-C2BA9CC5C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3024CC5-5577-487E-94E5-3CC360936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646B14D-5C68-48EB-967C-B720AD328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B30A67F-402A-44DC-BFAA-F9A413DB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1F2BBAC-EEC4-4D08-844B-7A6A407B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97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326D8-3237-47B4-B2C7-7FB8D09C4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F6D90BC-0676-4ED8-AE29-558974EC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ED5FC8-83EA-4A10-9FD3-489821ADD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212C789-F564-4E9D-9AEC-A4DF07C14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49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93EC7E8-46ED-4E45-A947-A98285D93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093448-B6B3-4092-8724-4A02EA48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45047C-C1D8-4D69-949B-EEC06D4E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40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4AC1E-ECF1-48E3-8B67-71C29FEE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5C610E-F98C-404F-A0FF-53A4FE4E3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1D66B6-5AC8-4968-9265-5EFB3A402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916DD1-D0E2-42DE-BDCA-A03AF45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33914D-8923-44F7-B0F2-2517EDE16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C82D9F-62BF-46B5-ABD8-0DCFBCD6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93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09CF4-F536-4405-80A2-8E6F5A404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4CC8FB0-288A-4370-8DBA-0575939CC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89CBBF-6AB7-4F67-AFC1-CA503B7AB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CCEAE3C-6056-4625-BF62-BB0EE58D6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E20B979-6402-45EB-8120-9E812B1A0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B0EBEA-8504-423C-8CE7-7CAD801A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793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EDFFBAF-E341-482D-BED7-1018C78C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F7D484-3225-4CDB-8EBE-3D280A9E6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B7B72B-3731-414B-9523-E9CAB5D24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AE2C5D-DA62-4D19-A5BF-FD4F05024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18BC99-BC3B-4BA4-812A-E1759ED0D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1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29302D97-67E6-4759-8683-F9D41C97C4D8}"/>
              </a:ext>
            </a:extLst>
          </p:cNvPr>
          <p:cNvSpPr txBox="1"/>
          <p:nvPr/>
        </p:nvSpPr>
        <p:spPr>
          <a:xfrm>
            <a:off x="1371600" y="1066800"/>
            <a:ext cx="1447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SI </a:t>
            </a:r>
            <a:r>
              <a:rPr lang="de-DE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de-DE" b="1" strike="sngStrike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4" name="Grafik 3" descr="Ein Bild, das Armaturenbrett, Tachometer, Kreis, Messgerät enthält.&#10;&#10;Automatisch generierte Beschreibung">
            <a:extLst>
              <a:ext uri="{FF2B5EF4-FFF2-40B4-BE49-F238E27FC236}">
                <a16:creationId xmlns:a16="http://schemas.microsoft.com/office/drawing/2014/main" id="{465A4084-3861-C44B-6AD3-F9ED29CC5D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19400" y="1777999"/>
            <a:ext cx="6324600" cy="242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3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Nadja Walle</dc:creator>
  <cp:lastModifiedBy>wal</cp:lastModifiedBy>
  <cp:revision>25</cp:revision>
  <dcterms:created xsi:type="dcterms:W3CDTF">2023-07-29T11:36:01Z</dcterms:created>
  <dcterms:modified xsi:type="dcterms:W3CDTF">2024-10-18T11:08:11Z</dcterms:modified>
</cp:coreProperties>
</file>