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"/>
  </p:notesMasterIdLst>
  <p:sldIdLst>
    <p:sldId id="265" r:id="rId2"/>
    <p:sldId id="275" r:id="rId3"/>
    <p:sldId id="276" r:id="rId4"/>
    <p:sldId id="274" r:id="rId5"/>
  </p:sldIdLst>
  <p:sldSz cx="6858000" cy="9906000" type="A4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5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9"/>
    <p:restoredTop sz="88987" autoAdjust="0"/>
  </p:normalViewPr>
  <p:slideViewPr>
    <p:cSldViewPr snapToGrid="0" snapToObjects="1">
      <p:cViewPr>
        <p:scale>
          <a:sx n="60" d="100"/>
          <a:sy n="60" d="100"/>
        </p:scale>
        <p:origin x="3324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73186-5B51-FB4F-885E-6E0452C34281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6313" y="1233488"/>
            <a:ext cx="23050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6AF0A-C028-D040-9056-FFB4CEF19D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4325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6AF0A-C028-D040-9056-FFB4CEF19D0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47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MB 02.10.2020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6AF0A-C028-D040-9056-FFB4CEF19D05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520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28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33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315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99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701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64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5565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54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91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411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94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123AB-7F37-3E49-9081-E8D014ED4ED3}" type="datetimeFigureOut">
              <a:rPr lang="de-DE" smtClean="0"/>
              <a:t>30.10.2020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F565-F362-EA48-9C3E-28C061BEF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84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openxmlformats.org/officeDocument/2006/relationships/image" Target="../media/image1.emf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6" Type="http://schemas.microsoft.com/office/2007/relationships/hdphoto" Target="../media/hdphoto7.wdp"/><Relationship Id="rId20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oleObject" Target="../embeddings/oleObject2.bin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12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5FA5DFD7-7099-FD4C-B37D-375B1B3F56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28" b="25348"/>
          <a:stretch/>
        </p:blipFill>
        <p:spPr>
          <a:xfrm>
            <a:off x="326574" y="1147595"/>
            <a:ext cx="1469739" cy="146973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A6CAB958-0765-9949-8F32-08688B1C7F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28" b="25346"/>
          <a:stretch/>
        </p:blipFill>
        <p:spPr>
          <a:xfrm>
            <a:off x="1848229" y="1146806"/>
            <a:ext cx="1469739" cy="146973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9BDD35C6-A1D3-304F-81D3-AF616ABA73FF}"/>
              </a:ext>
            </a:extLst>
          </p:cNvPr>
          <p:cNvSpPr txBox="1"/>
          <p:nvPr/>
        </p:nvSpPr>
        <p:spPr>
          <a:xfrm>
            <a:off x="321800" y="862661"/>
            <a:ext cx="46519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="" xmlns:a16="http://schemas.microsoft.com/office/drawing/2014/main" id="{61EDE8E9-D262-324C-AA13-9493F2504677}"/>
              </a:ext>
            </a:extLst>
          </p:cNvPr>
          <p:cNvSpPr txBox="1"/>
          <p:nvPr/>
        </p:nvSpPr>
        <p:spPr>
          <a:xfrm>
            <a:off x="4897323" y="860103"/>
            <a:ext cx="8224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solv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CsA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10AEECCF-6F4A-D849-A583-0692D3896B6F}"/>
              </a:ext>
            </a:extLst>
          </p:cNvPr>
          <p:cNvSpPr txBox="1"/>
          <p:nvPr/>
        </p:nvSpPr>
        <p:spPr>
          <a:xfrm>
            <a:off x="3920699" y="476668"/>
            <a:ext cx="58426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CDT 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7B87F5B5-19DE-3E48-8567-448CF749213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28" b="25346"/>
          <a:stretch/>
        </p:blipFill>
        <p:spPr>
          <a:xfrm>
            <a:off x="4895721" y="1149749"/>
            <a:ext cx="1469739" cy="1469739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="" xmlns:a16="http://schemas.microsoft.com/office/drawing/2014/main" id="{D279FFB9-3031-9640-8FB6-6EC439FE4978}"/>
              </a:ext>
            </a:extLst>
          </p:cNvPr>
          <p:cNvSpPr txBox="1"/>
          <p:nvPr/>
        </p:nvSpPr>
        <p:spPr>
          <a:xfrm>
            <a:off x="3366345" y="862661"/>
            <a:ext cx="88178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solv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Rad 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="" xmlns:a16="http://schemas.microsoft.com/office/drawing/2014/main" id="{7CABE6B6-127B-624F-916C-524C90CBD8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94" t="739" r="33034" b="24606"/>
          <a:stretch/>
        </p:blipFill>
        <p:spPr>
          <a:xfrm>
            <a:off x="3374066" y="1149659"/>
            <a:ext cx="1469739" cy="1469739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="" xmlns:a16="http://schemas.microsoft.com/office/drawing/2014/main" id="{8A630C68-8137-D14A-A7AB-F06E4B7910CF}"/>
              </a:ext>
            </a:extLst>
          </p:cNvPr>
          <p:cNvSpPr txBox="1"/>
          <p:nvPr/>
        </p:nvSpPr>
        <p:spPr>
          <a:xfrm>
            <a:off x="3366344" y="2647150"/>
            <a:ext cx="84811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solv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VER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="" xmlns:a16="http://schemas.microsoft.com/office/drawing/2014/main" id="{ADC84B06-8E7F-F547-A5A3-680CD4C50E00}"/>
              </a:ext>
            </a:extLst>
          </p:cNvPr>
          <p:cNvSpPr txBox="1"/>
          <p:nvPr/>
        </p:nvSpPr>
        <p:spPr>
          <a:xfrm>
            <a:off x="4892182" y="2638466"/>
            <a:ext cx="9410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solv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combi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="" xmlns:a16="http://schemas.microsoft.com/office/drawing/2014/main" id="{029696F1-9233-F345-979E-81E437A8639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728" b="25346"/>
          <a:stretch/>
        </p:blipFill>
        <p:spPr>
          <a:xfrm>
            <a:off x="3366345" y="2916832"/>
            <a:ext cx="1469739" cy="146973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="" xmlns:a16="http://schemas.microsoft.com/office/drawing/2014/main" id="{9FE56534-070D-3E49-B8DE-7645CC7D372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grayscl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45" t="25346" r="24406"/>
          <a:stretch/>
        </p:blipFill>
        <p:spPr>
          <a:xfrm>
            <a:off x="4890891" y="2915465"/>
            <a:ext cx="1469739" cy="1469739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="" xmlns:a16="http://schemas.microsoft.com/office/drawing/2014/main" id="{71F5F8F2-83CF-BE40-8651-B1A64945EA72}"/>
              </a:ext>
            </a:extLst>
          </p:cNvPr>
          <p:cNvSpPr txBox="1"/>
          <p:nvPr/>
        </p:nvSpPr>
        <p:spPr>
          <a:xfrm>
            <a:off x="1839916" y="2650602"/>
            <a:ext cx="10276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solv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. FK506 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="" xmlns:a16="http://schemas.microsoft.com/office/drawing/2014/main" id="{4537B6AB-2F93-C94D-A1EF-5B669CF93B4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97" t="20470" r="42103" b="11997"/>
          <a:stretch/>
        </p:blipFill>
        <p:spPr>
          <a:xfrm>
            <a:off x="1844690" y="2915465"/>
            <a:ext cx="1469739" cy="1469739"/>
          </a:xfrm>
          <a:prstGeom prst="rect">
            <a:avLst/>
          </a:prstGeom>
        </p:spPr>
      </p:pic>
      <p:cxnSp>
        <p:nvCxnSpPr>
          <p:cNvPr id="16" name="Gerade Verbindung 15">
            <a:extLst>
              <a:ext uri="{FF2B5EF4-FFF2-40B4-BE49-F238E27FC236}">
                <a16:creationId xmlns="" xmlns:a16="http://schemas.microsoft.com/office/drawing/2014/main" id="{0C5655A7-59FB-FF4C-9345-3232C9C70086}"/>
              </a:ext>
            </a:extLst>
          </p:cNvPr>
          <p:cNvCxnSpPr/>
          <p:nvPr/>
        </p:nvCxnSpPr>
        <p:spPr>
          <a:xfrm>
            <a:off x="1848229" y="822718"/>
            <a:ext cx="4518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="" xmlns:a16="http://schemas.microsoft.com/office/drawing/2014/main" id="{D9BDA227-A3BA-BA4F-9E52-5B1D48051EBF}"/>
              </a:ext>
            </a:extLst>
          </p:cNvPr>
          <p:cNvSpPr txBox="1"/>
          <p:nvPr/>
        </p:nvSpPr>
        <p:spPr>
          <a:xfrm>
            <a:off x="4084" y="47666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="" xmlns:a16="http://schemas.microsoft.com/office/drawing/2014/main" id="{5D22A4E4-D287-F844-A8EE-8509D2345AF9}"/>
              </a:ext>
            </a:extLst>
          </p:cNvPr>
          <p:cNvSpPr txBox="1"/>
          <p:nvPr/>
        </p:nvSpPr>
        <p:spPr>
          <a:xfrm>
            <a:off x="4084" y="4417088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="" xmlns:a16="http://schemas.microsoft.com/office/drawing/2014/main" id="{18AE7961-186A-7042-89EA-22E9AB86CBA2}"/>
              </a:ext>
            </a:extLst>
          </p:cNvPr>
          <p:cNvSpPr txBox="1"/>
          <p:nvPr/>
        </p:nvSpPr>
        <p:spPr>
          <a:xfrm>
            <a:off x="4084" y="708219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="" xmlns:a16="http://schemas.microsoft.com/office/drawing/2014/main" id="{0EC9D5B1-D9D3-2148-AB7C-B0882D173F61}"/>
              </a:ext>
            </a:extLst>
          </p:cNvPr>
          <p:cNvSpPr txBox="1"/>
          <p:nvPr/>
        </p:nvSpPr>
        <p:spPr>
          <a:xfrm>
            <a:off x="0" y="48447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996491"/>
              </p:ext>
            </p:extLst>
          </p:nvPr>
        </p:nvGraphicFramePr>
        <p:xfrm>
          <a:off x="89361" y="4471121"/>
          <a:ext cx="530066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Prism 8" r:id="rId17" imgW="5300838" imgH="2567538" progId="Prism8.Document">
                  <p:embed/>
                </p:oleObj>
              </mc:Choice>
              <mc:Fallback>
                <p:oleObj name="Prism 8" r:id="rId17" imgW="5300838" imgH="256753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361" y="4471121"/>
                        <a:ext cx="5300662" cy="2566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762962"/>
              </p:ext>
            </p:extLst>
          </p:nvPr>
        </p:nvGraphicFramePr>
        <p:xfrm>
          <a:off x="89361" y="6981203"/>
          <a:ext cx="4945062" cy="297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Prism 8" r:id="rId19" imgW="4945744" imgH="2979194" progId="Prism8.Document">
                  <p:embed/>
                </p:oleObj>
              </mc:Choice>
              <mc:Fallback>
                <p:oleObj name="Prism 8" r:id="rId19" imgW="4945744" imgH="297919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361" y="6981203"/>
                        <a:ext cx="4945062" cy="297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581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442515"/>
              </p:ext>
            </p:extLst>
          </p:nvPr>
        </p:nvGraphicFramePr>
        <p:xfrm>
          <a:off x="476474" y="571958"/>
          <a:ext cx="3835400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Prism 8" r:id="rId3" imgW="3835805" imgH="2669822" progId="Prism8.Document">
                  <p:embed/>
                </p:oleObj>
              </mc:Choice>
              <mc:Fallback>
                <p:oleObj name="Prism 8" r:id="rId3" imgW="3835805" imgH="2669822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6474" y="571958"/>
                        <a:ext cx="3835400" cy="2670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0EC9D5B1-D9D3-2148-AB7C-B0882D173F61}"/>
              </a:ext>
            </a:extLst>
          </p:cNvPr>
          <p:cNvSpPr txBox="1"/>
          <p:nvPr/>
        </p:nvSpPr>
        <p:spPr>
          <a:xfrm>
            <a:off x="0" y="48447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37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144825B4-1961-9344-941C-0D7C53B77796}"/>
              </a:ext>
            </a:extLst>
          </p:cNvPr>
          <p:cNvSpPr txBox="1"/>
          <p:nvPr/>
        </p:nvSpPr>
        <p:spPr>
          <a:xfrm>
            <a:off x="493587" y="467244"/>
            <a:ext cx="12389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512759" y="1811451"/>
            <a:ext cx="1316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Rad 20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144825B4-1961-9344-941C-0D7C53B77796}"/>
              </a:ext>
            </a:extLst>
          </p:cNvPr>
          <p:cNvSpPr txBox="1"/>
          <p:nvPr/>
        </p:nvSpPr>
        <p:spPr>
          <a:xfrm>
            <a:off x="1772358" y="467646"/>
            <a:ext cx="12389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1744569" y="1810203"/>
            <a:ext cx="1327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CsA 20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512759" y="3135477"/>
            <a:ext cx="1536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FK506 20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1772358" y="3135477"/>
            <a:ext cx="1458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VER 20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3278101" y="467646"/>
            <a:ext cx="1558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combi 5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µM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3284295" y="1804285"/>
            <a:ext cx="1316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Rad 5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4516453" y="1802157"/>
            <a:ext cx="1327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CsA 5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3289294" y="3136365"/>
            <a:ext cx="1536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FK506 5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4944F9CF-3EA9-E245-B268-C5612CA55F46}"/>
              </a:ext>
            </a:extLst>
          </p:cNvPr>
          <p:cNvSpPr txBox="1"/>
          <p:nvPr/>
        </p:nvSpPr>
        <p:spPr>
          <a:xfrm>
            <a:off x="4526660" y="3130949"/>
            <a:ext cx="1458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C2 + VER 5 µM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Bildplatzhalter 15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3802" r="25936" b="3802"/>
          <a:stretch/>
        </p:blipFill>
        <p:spPr>
          <a:xfrm>
            <a:off x="552705" y="701264"/>
            <a:ext cx="1152000" cy="1063897"/>
          </a:xfrm>
          <a:prstGeom prst="rect">
            <a:avLst/>
          </a:prstGeom>
        </p:spPr>
      </p:pic>
      <p:pic>
        <p:nvPicPr>
          <p:cNvPr id="37" name="Bildplatzhalter 22"/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1829494" y="706684"/>
            <a:ext cx="1152000" cy="1063897"/>
          </a:xfrm>
          <a:prstGeom prst="rect">
            <a:avLst/>
          </a:prstGeom>
        </p:spPr>
      </p:pic>
      <p:pic>
        <p:nvPicPr>
          <p:cNvPr id="38" name="Bildplatzhalter 29"/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580562" y="2024926"/>
            <a:ext cx="1152000" cy="1063897"/>
          </a:xfrm>
          <a:prstGeom prst="rect">
            <a:avLst/>
          </a:prstGeom>
        </p:spPr>
      </p:pic>
      <p:pic>
        <p:nvPicPr>
          <p:cNvPr id="39" name="Bildplatzhalter 32"/>
          <p:cNvPicPr>
            <a:picLocks noChangeAspect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1829494" y="2024927"/>
            <a:ext cx="1152000" cy="1063897"/>
          </a:xfrm>
          <a:prstGeom prst="rect">
            <a:avLst/>
          </a:prstGeom>
        </p:spPr>
      </p:pic>
      <p:pic>
        <p:nvPicPr>
          <p:cNvPr id="40" name="Bildplatzhalter 35"/>
          <p:cNvPicPr>
            <a:picLocks noChangeAspect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580562" y="3350046"/>
            <a:ext cx="1152000" cy="1063897"/>
          </a:xfrm>
          <a:prstGeom prst="rect">
            <a:avLst/>
          </a:prstGeom>
        </p:spPr>
      </p:pic>
      <p:pic>
        <p:nvPicPr>
          <p:cNvPr id="41" name="Bildplatzhalter 39"/>
          <p:cNvPicPr>
            <a:picLocks noChangeAspect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1829494" y="3344647"/>
            <a:ext cx="1152000" cy="1063897"/>
          </a:xfrm>
          <a:prstGeom prst="rect">
            <a:avLst/>
          </a:prstGeom>
        </p:spPr>
      </p:pic>
      <p:pic>
        <p:nvPicPr>
          <p:cNvPr id="42" name="Bildplatzhalter 43"/>
          <p:cNvPicPr>
            <a:picLocks noChangeAspect="1"/>
          </p:cNvPicPr>
          <p:nvPr/>
        </p:nvPicPr>
        <p:blipFill rotWithShape="1"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" r="25935" b="3857"/>
          <a:stretch/>
        </p:blipFill>
        <p:spPr>
          <a:xfrm>
            <a:off x="3346341" y="706684"/>
            <a:ext cx="1152000" cy="1063897"/>
          </a:xfrm>
          <a:prstGeom prst="rect">
            <a:avLst/>
          </a:prstGeom>
        </p:spPr>
      </p:pic>
      <p:pic>
        <p:nvPicPr>
          <p:cNvPr id="43" name="Bildplatzhalter 29"/>
          <p:cNvPicPr>
            <a:picLocks noChangeAspect="1"/>
          </p:cNvPicPr>
          <p:nvPr/>
        </p:nvPicPr>
        <p:blipFill rotWithShape="1"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3346341" y="2024927"/>
            <a:ext cx="1152000" cy="1063897"/>
          </a:xfrm>
          <a:prstGeom prst="rect">
            <a:avLst/>
          </a:prstGeom>
        </p:spPr>
      </p:pic>
      <p:pic>
        <p:nvPicPr>
          <p:cNvPr id="44" name="Bildplatzhalter 37"/>
          <p:cNvPicPr>
            <a:picLocks noChangeAspect="1"/>
          </p:cNvPicPr>
          <p:nvPr/>
        </p:nvPicPr>
        <p:blipFill rotWithShape="1"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" r="25935" b="3857"/>
          <a:stretch/>
        </p:blipFill>
        <p:spPr>
          <a:xfrm>
            <a:off x="3351739" y="3350046"/>
            <a:ext cx="1152000" cy="1063897"/>
          </a:xfrm>
          <a:prstGeom prst="rect">
            <a:avLst/>
          </a:prstGeom>
        </p:spPr>
      </p:pic>
      <p:pic>
        <p:nvPicPr>
          <p:cNvPr id="45" name="Bildplatzhalter 40"/>
          <p:cNvPicPr>
            <a:picLocks noChangeAspect="1"/>
          </p:cNvPicPr>
          <p:nvPr/>
        </p:nvPicPr>
        <p:blipFill rotWithShape="1"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" r="25935" b="3857"/>
          <a:stretch/>
        </p:blipFill>
        <p:spPr>
          <a:xfrm>
            <a:off x="4588138" y="3350046"/>
            <a:ext cx="1152000" cy="1063897"/>
          </a:xfrm>
          <a:prstGeom prst="rect">
            <a:avLst/>
          </a:prstGeom>
        </p:spPr>
      </p:pic>
      <p:pic>
        <p:nvPicPr>
          <p:cNvPr id="46" name="Bildplatzhalter 32"/>
          <p:cNvPicPr>
            <a:picLocks noChangeAspect="1"/>
          </p:cNvPicPr>
          <p:nvPr/>
        </p:nvPicPr>
        <p:blipFill rotWithShape="1"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r="25935" b="3802"/>
          <a:stretch/>
        </p:blipFill>
        <p:spPr>
          <a:xfrm>
            <a:off x="4588138" y="2024927"/>
            <a:ext cx="1152000" cy="1063897"/>
          </a:xfrm>
          <a:prstGeom prst="rect">
            <a:avLst/>
          </a:prstGeom>
        </p:spPr>
      </p:pic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268288" y="4657690"/>
          <a:ext cx="4895850" cy="219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Prism 8" r:id="rId15" imgW="4895325" imgH="2198380" progId="Prism8.Document">
                  <p:embed/>
                </p:oleObj>
              </mc:Choice>
              <mc:Fallback>
                <p:oleObj name="Prism 8" r:id="rId15" imgW="4895325" imgH="219838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68288" y="4657690"/>
                        <a:ext cx="4895850" cy="219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279400" y="6957315"/>
          <a:ext cx="4822825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Prism 8" r:id="rId17" imgW="4822217" imgH="2198380" progId="Prism8.Document">
                  <p:embed/>
                </p:oleObj>
              </mc:Choice>
              <mc:Fallback>
                <p:oleObj name="Prism 8" r:id="rId17" imgW="4822217" imgH="219838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9400" y="6957315"/>
                        <a:ext cx="4822825" cy="2198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feld 29">
            <a:extLst>
              <a:ext uri="{FF2B5EF4-FFF2-40B4-BE49-F238E27FC236}">
                <a16:creationId xmlns:a16="http://schemas.microsoft.com/office/drawing/2014/main" xmlns="" id="{991A6CDB-519C-0444-AB12-4644F654A3D1}"/>
              </a:ext>
            </a:extLst>
          </p:cNvPr>
          <p:cNvSpPr txBox="1"/>
          <p:nvPr/>
        </p:nvSpPr>
        <p:spPr>
          <a:xfrm>
            <a:off x="109124" y="409753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B05B824C-EC20-BE4D-B581-491F0086F87B}"/>
              </a:ext>
            </a:extLst>
          </p:cNvPr>
          <p:cNvSpPr txBox="1"/>
          <p:nvPr/>
        </p:nvSpPr>
        <p:spPr>
          <a:xfrm>
            <a:off x="113313" y="4622773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xmlns="" id="{881254C2-96E2-9D4E-8717-2CE2FE1A21CD}"/>
              </a:ext>
            </a:extLst>
          </p:cNvPr>
          <p:cNvSpPr txBox="1"/>
          <p:nvPr/>
        </p:nvSpPr>
        <p:spPr>
          <a:xfrm>
            <a:off x="115644" y="679302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3" name="Textfeld 32"/>
          <p:cNvSpPr txBox="1"/>
          <p:nvPr/>
        </p:nvSpPr>
        <p:spPr>
          <a:xfrm rot="16200000">
            <a:off x="1039044" y="4784308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 rot="16200000">
            <a:off x="1311301" y="4971586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xmlns="" id="{10AEECCF-6F4A-D849-A583-0692D3896B6F}"/>
              </a:ext>
            </a:extLst>
          </p:cNvPr>
          <p:cNvSpPr txBox="1"/>
          <p:nvPr/>
        </p:nvSpPr>
        <p:spPr>
          <a:xfrm>
            <a:off x="1036642" y="6074080"/>
            <a:ext cx="319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 rot="16200000">
            <a:off x="1182213" y="5024803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 rot="16200000">
            <a:off x="2002834" y="5794907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xmlns="" id="{10AEECCF-6F4A-D849-A583-0692D3896B6F}"/>
              </a:ext>
            </a:extLst>
          </p:cNvPr>
          <p:cNvSpPr txBox="1"/>
          <p:nvPr/>
        </p:nvSpPr>
        <p:spPr>
          <a:xfrm>
            <a:off x="1045376" y="8398555"/>
            <a:ext cx="319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 rot="16200000">
            <a:off x="1462880" y="4914360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 rot="16200000">
            <a:off x="1321915" y="7064326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 rot="16200000">
            <a:off x="1616097" y="4807681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 rot="16200000">
            <a:off x="1168565" y="7471240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 rot="16200000">
            <a:off x="2146924" y="4566677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feld 55"/>
          <p:cNvSpPr txBox="1"/>
          <p:nvPr/>
        </p:nvSpPr>
        <p:spPr>
          <a:xfrm rot="16200000">
            <a:off x="1599223" y="7363666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feld 56"/>
          <p:cNvSpPr txBox="1"/>
          <p:nvPr/>
        </p:nvSpPr>
        <p:spPr>
          <a:xfrm rot="16200000">
            <a:off x="1461001" y="7336345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 rot="16200000">
            <a:off x="2287258" y="4754341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 rot="16200000">
            <a:off x="2576994" y="4845198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feld 59"/>
          <p:cNvSpPr txBox="1"/>
          <p:nvPr/>
        </p:nvSpPr>
        <p:spPr>
          <a:xfrm rot="16200000">
            <a:off x="2424041" y="4656187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feld 60"/>
          <p:cNvSpPr txBox="1"/>
          <p:nvPr/>
        </p:nvSpPr>
        <p:spPr>
          <a:xfrm rot="16200000">
            <a:off x="2721263" y="4594802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61"/>
          <p:cNvSpPr txBox="1"/>
          <p:nvPr/>
        </p:nvSpPr>
        <p:spPr>
          <a:xfrm rot="16200000">
            <a:off x="1030343" y="7076092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 rot="16200000">
            <a:off x="2146923" y="6865952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feld 63"/>
          <p:cNvSpPr txBox="1"/>
          <p:nvPr/>
        </p:nvSpPr>
        <p:spPr>
          <a:xfrm rot="16200000">
            <a:off x="2277923" y="7165226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feld 64"/>
          <p:cNvSpPr txBox="1"/>
          <p:nvPr/>
        </p:nvSpPr>
        <p:spPr>
          <a:xfrm rot="16200000">
            <a:off x="1989186" y="8103043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feld 65"/>
          <p:cNvSpPr txBox="1"/>
          <p:nvPr/>
        </p:nvSpPr>
        <p:spPr>
          <a:xfrm rot="16200000">
            <a:off x="2424844" y="6963264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feld 66"/>
          <p:cNvSpPr txBox="1"/>
          <p:nvPr/>
        </p:nvSpPr>
        <p:spPr>
          <a:xfrm rot="16200000">
            <a:off x="2572055" y="6993747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 rot="16200000">
            <a:off x="2707574" y="7033628"/>
            <a:ext cx="69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="" xmlns:a16="http://schemas.microsoft.com/office/drawing/2014/main" id="{0EC9D5B1-D9D3-2148-AB7C-B0882D173F61}"/>
              </a:ext>
            </a:extLst>
          </p:cNvPr>
          <p:cNvSpPr txBox="1"/>
          <p:nvPr/>
        </p:nvSpPr>
        <p:spPr>
          <a:xfrm>
            <a:off x="0" y="48447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03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dplatzhalter 51" descr="Aufnahme-145655-0053.jpg"/>
          <p:cNvPicPr>
            <a:picLocks noChangeAspect="1"/>
          </p:cNvPicPr>
          <p:nvPr/>
        </p:nvPicPr>
        <p:blipFill rotWithShape="1">
          <a:blip r:embed="rId3" cstate="print">
            <a:grayscl/>
          </a:blip>
          <a:srcRect l="23162" t="27710" r="30547" b="22286"/>
          <a:stretch/>
        </p:blipFill>
        <p:spPr>
          <a:xfrm>
            <a:off x="4381641" y="6349038"/>
            <a:ext cx="1935000" cy="1548000"/>
          </a:xfrm>
          <a:prstGeom prst="rect">
            <a:avLst/>
          </a:prstGeom>
        </p:spPr>
      </p:pic>
      <p:pic>
        <p:nvPicPr>
          <p:cNvPr id="64" name="Bildplatzhalter 49" descr="Aufnahme-145635-0051.jpg"/>
          <p:cNvPicPr>
            <a:picLocks noChangeAspect="1"/>
          </p:cNvPicPr>
          <p:nvPr/>
        </p:nvPicPr>
        <p:blipFill rotWithShape="1">
          <a:blip r:embed="rId4" cstate="print">
            <a:grayscl/>
          </a:blip>
          <a:srcRect l="21554" t="15982" r="32155" b="34014"/>
          <a:stretch/>
        </p:blipFill>
        <p:spPr>
          <a:xfrm>
            <a:off x="4381641" y="2824010"/>
            <a:ext cx="1935000" cy="154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144825B4-1961-9344-941C-0D7C53B77796}"/>
              </a:ext>
            </a:extLst>
          </p:cNvPr>
          <p:cNvSpPr txBox="1"/>
          <p:nvPr/>
        </p:nvSpPr>
        <p:spPr>
          <a:xfrm>
            <a:off x="288485" y="828622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20C1EB4C-F5B9-DF41-BFE6-E1DC35196887}"/>
              </a:ext>
            </a:extLst>
          </p:cNvPr>
          <p:cNvSpPr txBox="1"/>
          <p:nvPr/>
        </p:nvSpPr>
        <p:spPr>
          <a:xfrm>
            <a:off x="4390689" y="828621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Rad 90 µM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B021EE34-729F-6C4D-8023-BA179D989B62}"/>
              </a:ext>
            </a:extLst>
          </p:cNvPr>
          <p:cNvSpPr txBox="1"/>
          <p:nvPr/>
        </p:nvSpPr>
        <p:spPr>
          <a:xfrm>
            <a:off x="4390689" y="2598481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CsA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90 µM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56DAD933-70AF-4947-93B3-50472C2FD380}"/>
              </a:ext>
            </a:extLst>
          </p:cNvPr>
          <p:cNvSpPr txBox="1"/>
          <p:nvPr/>
        </p:nvSpPr>
        <p:spPr>
          <a:xfrm>
            <a:off x="4390677" y="4370391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FK506 90 µM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30304DDF-F314-EF4D-A71D-D0C8CB0782D3}"/>
              </a:ext>
            </a:extLst>
          </p:cNvPr>
          <p:cNvSpPr txBox="1"/>
          <p:nvPr/>
        </p:nvSpPr>
        <p:spPr>
          <a:xfrm>
            <a:off x="4390676" y="6129583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VER 90 µM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="" xmlns:a16="http://schemas.microsoft.com/office/drawing/2014/main" id="{4944F9CF-3EA9-E245-B268-C5612CA55F46}"/>
              </a:ext>
            </a:extLst>
          </p:cNvPr>
          <p:cNvSpPr txBox="1"/>
          <p:nvPr/>
        </p:nvSpPr>
        <p:spPr>
          <a:xfrm>
            <a:off x="288483" y="2604642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combi 10 µM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="" xmlns:a16="http://schemas.microsoft.com/office/drawing/2014/main" id="{C890935F-9F9C-684C-ACC6-0AAD9FA5D360}"/>
              </a:ext>
            </a:extLst>
          </p:cNvPr>
          <p:cNvSpPr txBox="1"/>
          <p:nvPr/>
        </p:nvSpPr>
        <p:spPr>
          <a:xfrm>
            <a:off x="2345942" y="834357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Rad 30 µM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="" xmlns:a16="http://schemas.microsoft.com/office/drawing/2014/main" id="{CC01574C-2412-BA4B-AEF7-EBF2EF1C6B37}"/>
              </a:ext>
            </a:extLst>
          </p:cNvPr>
          <p:cNvSpPr txBox="1"/>
          <p:nvPr/>
        </p:nvSpPr>
        <p:spPr>
          <a:xfrm>
            <a:off x="2324683" y="2599506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CsA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30 µM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="" xmlns:a16="http://schemas.microsoft.com/office/drawing/2014/main" id="{2B9BD066-E9E6-AE42-91F1-2A46161AFD8E}"/>
              </a:ext>
            </a:extLst>
          </p:cNvPr>
          <p:cNvSpPr txBox="1"/>
          <p:nvPr/>
        </p:nvSpPr>
        <p:spPr>
          <a:xfrm>
            <a:off x="2352879" y="4370391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FK506 30 µM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="" xmlns:a16="http://schemas.microsoft.com/office/drawing/2014/main" id="{7002A8DE-8A60-694D-A5AB-C72E71E42AAB}"/>
              </a:ext>
            </a:extLst>
          </p:cNvPr>
          <p:cNvSpPr txBox="1"/>
          <p:nvPr/>
        </p:nvSpPr>
        <p:spPr>
          <a:xfrm>
            <a:off x="2324682" y="6129583"/>
            <a:ext cx="123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VER 30 µM</a:t>
            </a:r>
          </a:p>
        </p:txBody>
      </p:sp>
      <p:cxnSp>
        <p:nvCxnSpPr>
          <p:cNvPr id="41" name="Gerade Verbindung mit Pfeil 40"/>
          <p:cNvCxnSpPr/>
          <p:nvPr/>
        </p:nvCxnSpPr>
        <p:spPr>
          <a:xfrm rot="9540000" flipH="1">
            <a:off x="4721931" y="3450112"/>
            <a:ext cx="173461" cy="1016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 rot="9540000" flipH="1">
            <a:off x="4662987" y="3010784"/>
            <a:ext cx="173461" cy="1016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rot="9540000" flipH="1">
            <a:off x="4647369" y="7120528"/>
            <a:ext cx="173461" cy="1016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/>
          <p:cNvCxnSpPr/>
          <p:nvPr/>
        </p:nvCxnSpPr>
        <p:spPr>
          <a:xfrm rot="20880000" flipH="1">
            <a:off x="5270987" y="7389979"/>
            <a:ext cx="173461" cy="1016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Bildplatzhalter 42" descr="Aufnahme-145304-0031.jpg"/>
          <p:cNvPicPr>
            <a:picLocks noChangeAspect="1"/>
          </p:cNvPicPr>
          <p:nvPr/>
        </p:nvPicPr>
        <p:blipFill rotWithShape="1">
          <a:blip r:embed="rId5" cstate="print">
            <a:grayscl/>
          </a:blip>
          <a:srcRect l="34743" t="25973" r="18966" b="24023"/>
          <a:stretch/>
        </p:blipFill>
        <p:spPr>
          <a:xfrm>
            <a:off x="288483" y="1066438"/>
            <a:ext cx="1935000" cy="1548000"/>
          </a:xfrm>
          <a:prstGeom prst="rect">
            <a:avLst/>
          </a:prstGeom>
        </p:spPr>
      </p:pic>
      <p:pic>
        <p:nvPicPr>
          <p:cNvPr id="61" name="Bildplatzhalter 50" descr="Aufnahme-145103-0020.jpg"/>
          <p:cNvPicPr>
            <a:picLocks noChangeAspect="1"/>
          </p:cNvPicPr>
          <p:nvPr/>
        </p:nvPicPr>
        <p:blipFill rotWithShape="1">
          <a:blip r:embed="rId6" cstate="print">
            <a:grayscl/>
          </a:blip>
          <a:srcRect l="37960" t="29013" r="15749" b="20983"/>
          <a:stretch/>
        </p:blipFill>
        <p:spPr>
          <a:xfrm>
            <a:off x="2320803" y="1066438"/>
            <a:ext cx="1935000" cy="1548000"/>
          </a:xfrm>
          <a:prstGeom prst="rect">
            <a:avLst/>
          </a:prstGeom>
        </p:spPr>
      </p:pic>
      <p:pic>
        <p:nvPicPr>
          <p:cNvPr id="62" name="Bildplatzhalter 37" descr="Aufnahme-145414-0038.jpg"/>
          <p:cNvPicPr>
            <a:picLocks noChangeAspect="1"/>
          </p:cNvPicPr>
          <p:nvPr/>
        </p:nvPicPr>
        <p:blipFill rotWithShape="1">
          <a:blip r:embed="rId7" cstate="print">
            <a:grayscl/>
          </a:blip>
          <a:srcRect l="15120" t="2082" r="38589" b="47914"/>
          <a:stretch/>
        </p:blipFill>
        <p:spPr>
          <a:xfrm>
            <a:off x="4382270" y="1060308"/>
            <a:ext cx="1935000" cy="1548000"/>
          </a:xfrm>
          <a:prstGeom prst="rect">
            <a:avLst/>
          </a:prstGeom>
        </p:spPr>
      </p:pic>
      <p:pic>
        <p:nvPicPr>
          <p:cNvPr id="63" name="Bildplatzhalter 44" descr="Aufnahme-145114-0021.jpg"/>
          <p:cNvPicPr>
            <a:picLocks noChangeAspect="1"/>
          </p:cNvPicPr>
          <p:nvPr/>
        </p:nvPicPr>
        <p:blipFill rotWithShape="1">
          <a:blip r:embed="rId8" cstate="print">
            <a:grayscl/>
          </a:blip>
          <a:srcRect l="36352" t="22932" r="17357" b="27064"/>
          <a:stretch/>
        </p:blipFill>
        <p:spPr>
          <a:xfrm>
            <a:off x="2320803" y="2824010"/>
            <a:ext cx="1935000" cy="1548000"/>
          </a:xfrm>
          <a:prstGeom prst="rect">
            <a:avLst/>
          </a:prstGeom>
        </p:spPr>
      </p:pic>
      <p:pic>
        <p:nvPicPr>
          <p:cNvPr id="65" name="Bildplatzhalter 39" descr="Aufnahme-145330-0034.jpg"/>
          <p:cNvPicPr>
            <a:picLocks noChangeAspect="1"/>
          </p:cNvPicPr>
          <p:nvPr/>
        </p:nvPicPr>
        <p:blipFill rotWithShape="1">
          <a:blip r:embed="rId9" cstate="print">
            <a:grayscl/>
          </a:blip>
          <a:srcRect l="25092" t="27294" r="28617" b="22742"/>
          <a:stretch/>
        </p:blipFill>
        <p:spPr>
          <a:xfrm>
            <a:off x="2318116" y="4602710"/>
            <a:ext cx="1935000" cy="1548000"/>
          </a:xfrm>
          <a:prstGeom prst="rect">
            <a:avLst/>
          </a:prstGeom>
        </p:spPr>
      </p:pic>
      <p:pic>
        <p:nvPicPr>
          <p:cNvPr id="66" name="Bildplatzhalter 40" descr="Aufnahme-145438-0040.jpg"/>
          <p:cNvPicPr>
            <a:picLocks noChangeAspect="1"/>
          </p:cNvPicPr>
          <p:nvPr/>
        </p:nvPicPr>
        <p:blipFill rotWithShape="1">
          <a:blip r:embed="rId10" cstate="print">
            <a:grayscl/>
          </a:blip>
          <a:srcRect l="37317" t="15113" r="16392" b="34883"/>
          <a:stretch/>
        </p:blipFill>
        <p:spPr>
          <a:xfrm>
            <a:off x="4381641" y="4596931"/>
            <a:ext cx="1935000" cy="1548000"/>
          </a:xfrm>
          <a:prstGeom prst="rect">
            <a:avLst/>
          </a:prstGeom>
        </p:spPr>
      </p:pic>
      <p:pic>
        <p:nvPicPr>
          <p:cNvPr id="67" name="Bildplatzhalter 47" descr="Aufnahme-145245-0029.jpg"/>
          <p:cNvPicPr>
            <a:picLocks noChangeAspect="1"/>
          </p:cNvPicPr>
          <p:nvPr/>
        </p:nvPicPr>
        <p:blipFill rotWithShape="1">
          <a:blip r:embed="rId11" cstate="print">
            <a:grayscl/>
          </a:blip>
          <a:srcRect l="19623" t="5540" r="34086" b="44436"/>
          <a:stretch/>
        </p:blipFill>
        <p:spPr>
          <a:xfrm>
            <a:off x="2291165" y="6353771"/>
            <a:ext cx="1935000" cy="1548000"/>
          </a:xfrm>
          <a:prstGeom prst="rect">
            <a:avLst/>
          </a:prstGeom>
        </p:spPr>
      </p:pic>
      <p:pic>
        <p:nvPicPr>
          <p:cNvPr id="69" name="Bildplatzhalter 28" descr="Aufnahme-145036-0018.jpg"/>
          <p:cNvPicPr>
            <a:picLocks noChangeAspect="1"/>
          </p:cNvPicPr>
          <p:nvPr/>
        </p:nvPicPr>
        <p:blipFill rotWithShape="1">
          <a:blip r:embed="rId12" cstate="print">
            <a:grayscl/>
          </a:blip>
          <a:srcRect l="29918" t="34673" r="23791" b="15363"/>
          <a:stretch/>
        </p:blipFill>
        <p:spPr>
          <a:xfrm>
            <a:off x="293962" y="2824010"/>
            <a:ext cx="1935000" cy="1548000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="" xmlns:a16="http://schemas.microsoft.com/office/drawing/2014/main" id="{0EC9D5B1-D9D3-2148-AB7C-B0882D173F61}"/>
              </a:ext>
            </a:extLst>
          </p:cNvPr>
          <p:cNvSpPr txBox="1"/>
          <p:nvPr/>
        </p:nvSpPr>
        <p:spPr>
          <a:xfrm>
            <a:off x="0" y="48447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85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138</Words>
  <Application>Microsoft Office PowerPoint</Application>
  <PresentationFormat>A4-Papier (210x297 mm)</PresentationFormat>
  <Paragraphs>65</Paragraphs>
  <Slides>4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Prism 8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katharina ernst</dc:creator>
  <cp:lastModifiedBy>Katharina Ernst</cp:lastModifiedBy>
  <cp:revision>161</cp:revision>
  <cp:lastPrinted>2020-10-20T13:52:49Z</cp:lastPrinted>
  <dcterms:created xsi:type="dcterms:W3CDTF">2020-04-09T11:38:06Z</dcterms:created>
  <dcterms:modified xsi:type="dcterms:W3CDTF">2020-10-30T11:50:52Z</dcterms:modified>
</cp:coreProperties>
</file>