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272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8E99F3-B131-098C-966C-1C5219861320}" name="Ajina Carampel" initials="AC" userId="S::accarampel1@outlook.up.edu.ph::a00458f7-c0d1-488f-89b0-a7fcff5491f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gory Quirk" initials="GQ" lastIdx="2" clrIdx="0">
    <p:extLst>
      <p:ext uri="{19B8F6BF-5375-455C-9EA6-DF929625EA0E}">
        <p15:presenceInfo xmlns:p15="http://schemas.microsoft.com/office/powerpoint/2012/main" userId="c8fa23e12c4ed8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9600"/>
    <a:srgbClr val="6DC7F2"/>
    <a:srgbClr val="2E6CA5"/>
    <a:srgbClr val="EFAC03"/>
    <a:srgbClr val="0432FF"/>
    <a:srgbClr val="00DCC5"/>
    <a:srgbClr val="00FAE4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C6D67-2B7E-D848-8D4B-21F90F38226A}" v="18" dt="2024-11-25T23:58:00.7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9"/>
    <p:restoredTop sz="95098"/>
  </p:normalViewPr>
  <p:slideViewPr>
    <p:cSldViewPr snapToGrid="0">
      <p:cViewPr varScale="1">
        <p:scale>
          <a:sx n="61" d="100"/>
          <a:sy n="61" d="100"/>
        </p:scale>
        <p:origin x="3576" y="224"/>
      </p:cViewPr>
      <p:guideLst>
        <p:guide orient="horz" pos="3368"/>
        <p:guide pos="2381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1EBA0-A8DF-044E-96BF-A0DBF970EEEE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E7917-246C-BB46-A390-B8A567A65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7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1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8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0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9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8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5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11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5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A2218BB-62AA-6667-1765-3B588FBC77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5437" y="1975937"/>
            <a:ext cx="1600614" cy="11951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4090CE-422E-A731-4C96-FFAF2DB9CC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0034" y="1975937"/>
            <a:ext cx="1600613" cy="12004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BD0865-509A-E993-C4F9-22A3B94CAE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5437" y="3233154"/>
            <a:ext cx="1600614" cy="11951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15CFA92-18A7-120A-3117-2985282464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0034" y="3242152"/>
            <a:ext cx="1600614" cy="1195125"/>
          </a:xfrm>
          <a:prstGeom prst="rect">
            <a:avLst/>
          </a:prstGeom>
        </p:spPr>
      </p:pic>
      <p:pic>
        <p:nvPicPr>
          <p:cNvPr id="2" name="Picture 1" descr="A graph of a graph&#10;&#10;Description automatically generated">
            <a:extLst>
              <a:ext uri="{FF2B5EF4-FFF2-40B4-BE49-F238E27FC236}">
                <a16:creationId xmlns:a16="http://schemas.microsoft.com/office/drawing/2014/main" id="{ADD495B3-E6BA-0429-31A3-47C64E85DA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5437" y="5111539"/>
            <a:ext cx="1600614" cy="1195125"/>
          </a:xfrm>
          <a:prstGeom prst="rect">
            <a:avLst/>
          </a:prstGeom>
        </p:spPr>
      </p:pic>
      <p:pic>
        <p:nvPicPr>
          <p:cNvPr id="3" name="Picture 2" descr="A graph of a graph&#10;&#10;Description automatically generated">
            <a:extLst>
              <a:ext uri="{FF2B5EF4-FFF2-40B4-BE49-F238E27FC236}">
                <a16:creationId xmlns:a16="http://schemas.microsoft.com/office/drawing/2014/main" id="{92591C96-4CE0-B6BB-6337-1B63BF74CC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0033" y="5111539"/>
            <a:ext cx="1600614" cy="1195125"/>
          </a:xfrm>
          <a:prstGeom prst="rect">
            <a:avLst/>
          </a:prstGeom>
        </p:spPr>
      </p:pic>
      <p:pic>
        <p:nvPicPr>
          <p:cNvPr id="5" name="Picture 4" descr="A graph of a number of numbers&#10;&#10;Description automatically generated with medium confidence">
            <a:extLst>
              <a:ext uri="{FF2B5EF4-FFF2-40B4-BE49-F238E27FC236}">
                <a16:creationId xmlns:a16="http://schemas.microsoft.com/office/drawing/2014/main" id="{E887AAB5-3395-1DC4-354B-C0C25C89BA3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85436" y="6431664"/>
            <a:ext cx="1600615" cy="1195126"/>
          </a:xfrm>
          <a:prstGeom prst="rect">
            <a:avLst/>
          </a:prstGeom>
        </p:spPr>
      </p:pic>
      <p:pic>
        <p:nvPicPr>
          <p:cNvPr id="7" name="Picture 6" descr="A graph of a graph&#10;&#10;Description automatically generated">
            <a:extLst>
              <a:ext uri="{FF2B5EF4-FFF2-40B4-BE49-F238E27FC236}">
                <a16:creationId xmlns:a16="http://schemas.microsoft.com/office/drawing/2014/main" id="{C93C564F-5A79-A5FA-9CB4-A0990501D9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0034" y="6431664"/>
            <a:ext cx="1600613" cy="119512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8EDA78E-A494-E370-3239-AF99A56B5B37}"/>
              </a:ext>
            </a:extLst>
          </p:cNvPr>
          <p:cNvSpPr txBox="1"/>
          <p:nvPr/>
        </p:nvSpPr>
        <p:spPr>
          <a:xfrm>
            <a:off x="2039803" y="1665548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2AD781-D264-7AE1-7917-1E5ED539952C}"/>
              </a:ext>
            </a:extLst>
          </p:cNvPr>
          <p:cNvSpPr txBox="1"/>
          <p:nvPr/>
        </p:nvSpPr>
        <p:spPr>
          <a:xfrm>
            <a:off x="2039803" y="4833012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469890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6764</TotalTime>
  <Words>2</Words>
  <Application>Microsoft Macintosh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Ajina Carampel</dc:creator>
  <cp:lastModifiedBy>Joannes Luke Asis</cp:lastModifiedBy>
  <cp:revision>107</cp:revision>
  <dcterms:created xsi:type="dcterms:W3CDTF">2024-01-11T12:23:22Z</dcterms:created>
  <dcterms:modified xsi:type="dcterms:W3CDTF">2024-11-27T08:45:12Z</dcterms:modified>
</cp:coreProperties>
</file>