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309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8E99F3-B131-098C-966C-1C5219861320}" name="Ajina Carampel" initials="AC" userId="S::accarampel1@outlook.up.edu.ph::a00458f7-c0d1-488f-89b0-a7fcff5491f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gory Quirk" initials="GQ" lastIdx="2" clrIdx="0">
    <p:extLst>
      <p:ext uri="{19B8F6BF-5375-455C-9EA6-DF929625EA0E}">
        <p15:presenceInfo xmlns:p15="http://schemas.microsoft.com/office/powerpoint/2012/main" userId="c8fa23e12c4ed8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9600"/>
    <a:srgbClr val="6DC7F2"/>
    <a:srgbClr val="2E6CA5"/>
    <a:srgbClr val="EFAC03"/>
    <a:srgbClr val="0432FF"/>
    <a:srgbClr val="00DCC5"/>
    <a:srgbClr val="00FAE4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C6D67-2B7E-D848-8D4B-21F90F38226A}" v="18" dt="2024-11-25T23:58:00.7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9"/>
    <p:restoredTop sz="95098"/>
  </p:normalViewPr>
  <p:slideViewPr>
    <p:cSldViewPr snapToGrid="0">
      <p:cViewPr varScale="1">
        <p:scale>
          <a:sx n="61" d="100"/>
          <a:sy n="61" d="100"/>
        </p:scale>
        <p:origin x="3576" y="224"/>
      </p:cViewPr>
      <p:guideLst>
        <p:guide orient="horz" pos="3368"/>
        <p:guide pos="2381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1EBA0-A8DF-044E-96BF-A0DBF970EEEE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E7917-246C-BB46-A390-B8A567A65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AE7917-246C-BB46-A390-B8A567A65C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52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7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1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8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0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9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8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5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11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5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screenshot of a video game&#10;&#10;Description automatically generated">
            <a:extLst>
              <a:ext uri="{FF2B5EF4-FFF2-40B4-BE49-F238E27FC236}">
                <a16:creationId xmlns:a16="http://schemas.microsoft.com/office/drawing/2014/main" id="{CC565C0D-3D14-4B61-4E9B-6E0361DF1E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579"/>
          <a:stretch/>
        </p:blipFill>
        <p:spPr>
          <a:xfrm>
            <a:off x="3779837" y="3849226"/>
            <a:ext cx="2569482" cy="1779584"/>
          </a:xfrm>
          <a:prstGeom prst="rect">
            <a:avLst/>
          </a:prstGeom>
        </p:spPr>
      </p:pic>
      <p:pic>
        <p:nvPicPr>
          <p:cNvPr id="17" name="Picture 16" descr="A close-up of a sign&#10;&#10;Description automatically generated">
            <a:extLst>
              <a:ext uri="{FF2B5EF4-FFF2-40B4-BE49-F238E27FC236}">
                <a16:creationId xmlns:a16="http://schemas.microsoft.com/office/drawing/2014/main" id="{5525BC38-AFBF-CACA-BDF2-B9AA25D505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783" y="4880324"/>
            <a:ext cx="637602" cy="3514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FABE296-7F3A-F4FA-8306-054588969D15}"/>
              </a:ext>
            </a:extLst>
          </p:cNvPr>
          <p:cNvSpPr txBox="1"/>
          <p:nvPr/>
        </p:nvSpPr>
        <p:spPr>
          <a:xfrm>
            <a:off x="743411" y="260752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F629E1-2E0C-B0A4-C071-14120C2D6467}"/>
              </a:ext>
            </a:extLst>
          </p:cNvPr>
          <p:cNvSpPr txBox="1"/>
          <p:nvPr/>
        </p:nvSpPr>
        <p:spPr>
          <a:xfrm>
            <a:off x="3721372" y="1799905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8D385-659C-0FD8-BCC6-D2095FCA97BD}"/>
              </a:ext>
            </a:extLst>
          </p:cNvPr>
          <p:cNvSpPr txBox="1"/>
          <p:nvPr/>
        </p:nvSpPr>
        <p:spPr>
          <a:xfrm>
            <a:off x="3713356" y="3863315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16" name="Picture 15" descr="A group of black squares with black text&#10;&#10;Description automatically generated">
            <a:extLst>
              <a:ext uri="{FF2B5EF4-FFF2-40B4-BE49-F238E27FC236}">
                <a16:creationId xmlns:a16="http://schemas.microsoft.com/office/drawing/2014/main" id="{DF15EE31-5C02-3EA5-2115-8B88C7B3B6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0385" y="4800729"/>
            <a:ext cx="920620" cy="5523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8E7B80-023E-0893-DDD0-B7778DA8A57A}"/>
              </a:ext>
            </a:extLst>
          </p:cNvPr>
          <p:cNvSpPr txBox="1"/>
          <p:nvPr/>
        </p:nvSpPr>
        <p:spPr>
          <a:xfrm>
            <a:off x="4711035" y="4076223"/>
            <a:ext cx="46679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p=0.083</a:t>
            </a:r>
          </a:p>
        </p:txBody>
      </p:sp>
      <p:pic>
        <p:nvPicPr>
          <p:cNvPr id="4" name="Picture 3" descr="A graph of female and male&#10;&#10;Description automatically generated">
            <a:extLst>
              <a:ext uri="{FF2B5EF4-FFF2-40B4-BE49-F238E27FC236}">
                <a16:creationId xmlns:a16="http://schemas.microsoft.com/office/drawing/2014/main" id="{4177F2F9-C400-03B4-2F22-8FB30CCA8C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0266" t="18559" r="28445" b="75867"/>
          <a:stretch/>
        </p:blipFill>
        <p:spPr>
          <a:xfrm>
            <a:off x="4787599" y="4216438"/>
            <a:ext cx="304800" cy="10795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503A717-060F-322C-34B8-48D8470A461E}"/>
              </a:ext>
            </a:extLst>
          </p:cNvPr>
          <p:cNvGrpSpPr/>
          <p:nvPr/>
        </p:nvGrpSpPr>
        <p:grpSpPr>
          <a:xfrm>
            <a:off x="3307658" y="3513490"/>
            <a:ext cx="351723" cy="671470"/>
            <a:chOff x="3572204" y="3605855"/>
            <a:chExt cx="351723" cy="671470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6550719-4C7A-1580-5EE1-FE6BF2477A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72204" y="3605855"/>
              <a:ext cx="351723" cy="3357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50D294C-91D3-FA56-98B3-16367EBF11FD}"/>
                </a:ext>
              </a:extLst>
            </p:cNvPr>
            <p:cNvCxnSpPr>
              <a:cxnSpLocks/>
            </p:cNvCxnSpPr>
            <p:nvPr/>
          </p:nvCxnSpPr>
          <p:spPr>
            <a:xfrm>
              <a:off x="3572204" y="3941590"/>
              <a:ext cx="351723" cy="3357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8" name="Picture 17" descr="A screenshot of a video game&#10;&#10;Description automatically generated">
            <a:extLst>
              <a:ext uri="{FF2B5EF4-FFF2-40B4-BE49-F238E27FC236}">
                <a16:creationId xmlns:a16="http://schemas.microsoft.com/office/drawing/2014/main" id="{E68430DD-3E49-9461-E9EA-2066E1B9AC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8689"/>
          <a:stretch/>
        </p:blipFill>
        <p:spPr>
          <a:xfrm>
            <a:off x="740811" y="2886320"/>
            <a:ext cx="2699999" cy="1710000"/>
          </a:xfrm>
          <a:prstGeom prst="rect">
            <a:avLst/>
          </a:prstGeom>
        </p:spPr>
      </p:pic>
      <p:pic>
        <p:nvPicPr>
          <p:cNvPr id="22" name="Picture 21" descr="A screenshot of a video game&#10;&#10;Description automatically generated">
            <a:extLst>
              <a:ext uri="{FF2B5EF4-FFF2-40B4-BE49-F238E27FC236}">
                <a16:creationId xmlns:a16="http://schemas.microsoft.com/office/drawing/2014/main" id="{17548161-F03E-E33A-509F-33BC2F1BC8E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8579"/>
          <a:stretch/>
        </p:blipFill>
        <p:spPr>
          <a:xfrm>
            <a:off x="3779837" y="1810284"/>
            <a:ext cx="2569482" cy="17795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AFF902-1EAD-2A38-8C0A-74E17DBA8EB9}"/>
              </a:ext>
            </a:extLst>
          </p:cNvPr>
          <p:cNvSpPr txBox="1"/>
          <p:nvPr/>
        </p:nvSpPr>
        <p:spPr>
          <a:xfrm>
            <a:off x="2122560" y="4541311"/>
            <a:ext cx="6735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" dirty="0">
                <a:latin typeface="Helvetica" pitchFamily="2" charset="0"/>
              </a:rPr>
              <a:t>Test day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904441-E4BB-50D9-CE87-64D8E558BD89}"/>
              </a:ext>
            </a:extLst>
          </p:cNvPr>
          <p:cNvSpPr txBox="1"/>
          <p:nvPr/>
        </p:nvSpPr>
        <p:spPr>
          <a:xfrm>
            <a:off x="5081512" y="3543292"/>
            <a:ext cx="6735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" dirty="0">
                <a:latin typeface="Helvetica" pitchFamily="2" charset="0"/>
              </a:rPr>
              <a:t>Test day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752EC-A507-58D1-8375-76C12AD0502B}"/>
              </a:ext>
            </a:extLst>
          </p:cNvPr>
          <p:cNvSpPr txBox="1"/>
          <p:nvPr/>
        </p:nvSpPr>
        <p:spPr>
          <a:xfrm>
            <a:off x="5081512" y="5578690"/>
            <a:ext cx="6735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" dirty="0">
                <a:latin typeface="Helvetica" pitchFamily="2" charset="0"/>
              </a:rPr>
              <a:t>Test day</a:t>
            </a:r>
          </a:p>
        </p:txBody>
      </p:sp>
    </p:spTree>
    <p:extLst>
      <p:ext uri="{BB962C8B-B14F-4D97-AF65-F5344CB8AC3E}">
        <p14:creationId xmlns:p14="http://schemas.microsoft.com/office/powerpoint/2010/main" val="1606989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6765</TotalTime>
  <Words>13</Words>
  <Application>Microsoft Macintosh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Ajina Carampel</dc:creator>
  <cp:lastModifiedBy>Joannes Luke Asis</cp:lastModifiedBy>
  <cp:revision>107</cp:revision>
  <dcterms:created xsi:type="dcterms:W3CDTF">2024-01-11T12:23:22Z</dcterms:created>
  <dcterms:modified xsi:type="dcterms:W3CDTF">2024-11-27T08:47:09Z</dcterms:modified>
</cp:coreProperties>
</file>