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31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8E99F3-B131-098C-966C-1C5219861320}" name="Ajina Carampel" initials="AC" userId="S::accarampel1@outlook.up.edu.ph::a00458f7-c0d1-488f-89b0-a7fcff5491f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egory Quirk" initials="GQ" lastIdx="2" clrIdx="0">
    <p:extLst>
      <p:ext uri="{19B8F6BF-5375-455C-9EA6-DF929625EA0E}">
        <p15:presenceInfo xmlns:p15="http://schemas.microsoft.com/office/powerpoint/2012/main" userId="c8fa23e12c4ed82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9600"/>
    <a:srgbClr val="6DC7F2"/>
    <a:srgbClr val="2E6CA5"/>
    <a:srgbClr val="EFAC03"/>
    <a:srgbClr val="0432FF"/>
    <a:srgbClr val="00DCC5"/>
    <a:srgbClr val="00FAE4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C6D67-2B7E-D848-8D4B-21F90F38226A}" v="18" dt="2024-11-25T23:58:00.7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89"/>
    <p:restoredTop sz="95061"/>
  </p:normalViewPr>
  <p:slideViewPr>
    <p:cSldViewPr snapToGrid="0">
      <p:cViewPr>
        <p:scale>
          <a:sx n="394" d="100"/>
          <a:sy n="394" d="100"/>
        </p:scale>
        <p:origin x="-2376" y="-3088"/>
      </p:cViewPr>
      <p:guideLst>
        <p:guide orient="horz" pos="3368"/>
        <p:guide pos="2381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8/10/relationships/authors" Target="author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1EBA0-A8DF-044E-96BF-A0DBF970EEEE}" type="datetimeFigureOut">
              <a:rPr lang="en-US" smtClean="0"/>
              <a:t>12/6/24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E7917-246C-BB46-A390-B8A567A65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786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38388" y="1143000"/>
            <a:ext cx="21812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AE7917-246C-BB46-A390-B8A567A65C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623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070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18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85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702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0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12/6/24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0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12/6/24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795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12/6/24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84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12/6/24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958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12/6/24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11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12/6/24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30FA1-E600-8D44-99F2-963D658FD794}" type="datetimeFigureOut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53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different colored dots&#10;&#10;Description automatically generated with medium confidence">
            <a:extLst>
              <a:ext uri="{FF2B5EF4-FFF2-40B4-BE49-F238E27FC236}">
                <a16:creationId xmlns:a16="http://schemas.microsoft.com/office/drawing/2014/main" id="{B095D35A-4285-D2E7-6D88-1BE790F47B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869"/>
          <a:stretch/>
        </p:blipFill>
        <p:spPr>
          <a:xfrm>
            <a:off x="683102" y="2967334"/>
            <a:ext cx="3035300" cy="1874932"/>
          </a:xfrm>
          <a:prstGeom prst="rect">
            <a:avLst/>
          </a:prstGeom>
        </p:spPr>
      </p:pic>
      <p:pic>
        <p:nvPicPr>
          <p:cNvPr id="7" name="Picture 6" descr="A graph of female and abstinence day&#10;&#10;Description automatically generated">
            <a:extLst>
              <a:ext uri="{FF2B5EF4-FFF2-40B4-BE49-F238E27FC236}">
                <a16:creationId xmlns:a16="http://schemas.microsoft.com/office/drawing/2014/main" id="{8CFB6547-24D9-933D-9470-01177D5547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8467"/>
          <a:stretch/>
        </p:blipFill>
        <p:spPr>
          <a:xfrm>
            <a:off x="3913360" y="3998191"/>
            <a:ext cx="3035300" cy="2034309"/>
          </a:xfrm>
          <a:prstGeom prst="rect">
            <a:avLst/>
          </a:prstGeom>
        </p:spPr>
      </p:pic>
      <p:pic>
        <p:nvPicPr>
          <p:cNvPr id="10" name="Picture 9" descr="A graph of different sizes of columns&#10;&#10;Description automatically generated with medium confidence">
            <a:extLst>
              <a:ext uri="{FF2B5EF4-FFF2-40B4-BE49-F238E27FC236}">
                <a16:creationId xmlns:a16="http://schemas.microsoft.com/office/drawing/2014/main" id="{CB0536A7-52A4-FE02-3B24-D54CDBBF5AA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9089"/>
          <a:stretch/>
        </p:blipFill>
        <p:spPr>
          <a:xfrm>
            <a:off x="3913360" y="1764499"/>
            <a:ext cx="3035300" cy="1939668"/>
          </a:xfrm>
          <a:prstGeom prst="rect">
            <a:avLst/>
          </a:prstGeom>
        </p:spPr>
      </p:pic>
      <p:pic>
        <p:nvPicPr>
          <p:cNvPr id="14" name="Picture 13" descr="A close-up of a sign&#10;&#10;Description automatically generated">
            <a:extLst>
              <a:ext uri="{FF2B5EF4-FFF2-40B4-BE49-F238E27FC236}">
                <a16:creationId xmlns:a16="http://schemas.microsoft.com/office/drawing/2014/main" id="{8ABBE53F-684F-CBBA-8D3C-1315B58C4B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6855" y="5068129"/>
            <a:ext cx="637602" cy="351499"/>
          </a:xfrm>
          <a:prstGeom prst="rect">
            <a:avLst/>
          </a:prstGeom>
        </p:spPr>
      </p:pic>
      <p:pic>
        <p:nvPicPr>
          <p:cNvPr id="15" name="Picture 14" descr="A group of black text&#10;&#10;Description automatically generated">
            <a:extLst>
              <a:ext uri="{FF2B5EF4-FFF2-40B4-BE49-F238E27FC236}">
                <a16:creationId xmlns:a16="http://schemas.microsoft.com/office/drawing/2014/main" id="{98B332F6-3827-A570-B6BA-04D4A6D2C6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4457" y="4981339"/>
            <a:ext cx="869391" cy="525078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DD040E6E-30C5-5A7D-1A62-D791D581686A}"/>
              </a:ext>
            </a:extLst>
          </p:cNvPr>
          <p:cNvSpPr txBox="1"/>
          <p:nvPr/>
        </p:nvSpPr>
        <p:spPr>
          <a:xfrm>
            <a:off x="683822" y="277530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71CFFD2-3EEE-E810-DF0C-92B78067A08F}"/>
              </a:ext>
            </a:extLst>
          </p:cNvPr>
          <p:cNvSpPr txBox="1"/>
          <p:nvPr/>
        </p:nvSpPr>
        <p:spPr>
          <a:xfrm>
            <a:off x="3918915" y="169734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6635CC-F1BD-B5D1-DE24-B13F98B5986A}"/>
              </a:ext>
            </a:extLst>
          </p:cNvPr>
          <p:cNvSpPr txBox="1"/>
          <p:nvPr/>
        </p:nvSpPr>
        <p:spPr>
          <a:xfrm>
            <a:off x="5130869" y="4184983"/>
            <a:ext cx="46679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p=0.056</a:t>
            </a:r>
          </a:p>
        </p:txBody>
      </p:sp>
      <p:pic>
        <p:nvPicPr>
          <p:cNvPr id="5" name="Picture 4" descr="A graph of female and abstinence day&#10;&#10;Description automatically generated">
            <a:extLst>
              <a:ext uri="{FF2B5EF4-FFF2-40B4-BE49-F238E27FC236}">
                <a16:creationId xmlns:a16="http://schemas.microsoft.com/office/drawing/2014/main" id="{F23FF3D3-E79C-CBC0-1ADD-3A0A04A46B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852" t="14682" r="28110" b="78440"/>
          <a:stretch/>
        </p:blipFill>
        <p:spPr>
          <a:xfrm>
            <a:off x="5166402" y="4327362"/>
            <a:ext cx="395729" cy="152875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821E8D61-0423-EFD8-F53F-7E709C5996F7}"/>
              </a:ext>
            </a:extLst>
          </p:cNvPr>
          <p:cNvSpPr txBox="1"/>
          <p:nvPr/>
        </p:nvSpPr>
        <p:spPr>
          <a:xfrm>
            <a:off x="3918915" y="3952215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2ADFC97-90B1-43A1-4434-5978C36BEE58}"/>
              </a:ext>
            </a:extLst>
          </p:cNvPr>
          <p:cNvGrpSpPr/>
          <p:nvPr/>
        </p:nvGrpSpPr>
        <p:grpSpPr>
          <a:xfrm>
            <a:off x="3493078" y="3424590"/>
            <a:ext cx="351723" cy="671470"/>
            <a:chOff x="3572204" y="3605855"/>
            <a:chExt cx="351723" cy="671470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6A95F786-BF6B-DFEC-1792-13DDD512F1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72204" y="3605855"/>
              <a:ext cx="351723" cy="33573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61717E9-D250-8BFB-68CF-BA3C726E2AD6}"/>
                </a:ext>
              </a:extLst>
            </p:cNvPr>
            <p:cNvCxnSpPr>
              <a:cxnSpLocks/>
            </p:cNvCxnSpPr>
            <p:nvPr/>
          </p:nvCxnSpPr>
          <p:spPr>
            <a:xfrm>
              <a:off x="3572204" y="3941590"/>
              <a:ext cx="351723" cy="33573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15175405-36DF-3F19-75A6-F126C629B691}"/>
              </a:ext>
            </a:extLst>
          </p:cNvPr>
          <p:cNvSpPr txBox="1"/>
          <p:nvPr/>
        </p:nvSpPr>
        <p:spPr>
          <a:xfrm>
            <a:off x="1388625" y="1759129"/>
            <a:ext cx="13603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CPP Test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CA3369-F53B-4388-B781-0E08CAEB26E2}"/>
              </a:ext>
            </a:extLst>
          </p:cNvPr>
          <p:cNvSpPr txBox="1"/>
          <p:nvPr/>
        </p:nvSpPr>
        <p:spPr>
          <a:xfrm>
            <a:off x="683822" y="169734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B76E58-6E53-B8CF-075F-A10A28AAF1EB}"/>
              </a:ext>
            </a:extLst>
          </p:cNvPr>
          <p:cNvSpPr txBox="1"/>
          <p:nvPr/>
        </p:nvSpPr>
        <p:spPr>
          <a:xfrm>
            <a:off x="2317485" y="4793902"/>
            <a:ext cx="6735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Helvetica" pitchFamily="2" charset="0"/>
              </a:rPr>
              <a:t>Test day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18BD9C-4E7E-7ED4-1679-A2C38BBE055E}"/>
              </a:ext>
            </a:extLst>
          </p:cNvPr>
          <p:cNvSpPr txBox="1"/>
          <p:nvPr/>
        </p:nvSpPr>
        <p:spPr>
          <a:xfrm>
            <a:off x="5542630" y="3661280"/>
            <a:ext cx="6735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Helvetica" pitchFamily="2" charset="0"/>
              </a:rPr>
              <a:t>Test day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6D8EAA-E7D3-E623-CDA7-2A8FABE898A1}"/>
              </a:ext>
            </a:extLst>
          </p:cNvPr>
          <p:cNvSpPr txBox="1"/>
          <p:nvPr/>
        </p:nvSpPr>
        <p:spPr>
          <a:xfrm>
            <a:off x="5542630" y="5992309"/>
            <a:ext cx="6735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Helvetica" pitchFamily="2" charset="0"/>
              </a:rPr>
              <a:t>Test day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FB50B3F-D7F9-F49F-6B88-96F54EFED7D1}"/>
              </a:ext>
            </a:extLst>
          </p:cNvPr>
          <p:cNvSpPr/>
          <p:nvPr/>
        </p:nvSpPr>
        <p:spPr>
          <a:xfrm>
            <a:off x="1216854" y="1984761"/>
            <a:ext cx="690491" cy="69049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3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19E0F0F-0BF2-7D3C-84C6-75F992C17A36}"/>
              </a:ext>
            </a:extLst>
          </p:cNvPr>
          <p:cNvSpPr/>
          <p:nvPr/>
        </p:nvSpPr>
        <p:spPr>
          <a:xfrm>
            <a:off x="1905769" y="1984761"/>
            <a:ext cx="329046" cy="690491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3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E59365B-96E7-D553-9D1C-7F5B5A603EAA}"/>
              </a:ext>
            </a:extLst>
          </p:cNvPr>
          <p:cNvSpPr/>
          <p:nvPr/>
        </p:nvSpPr>
        <p:spPr>
          <a:xfrm>
            <a:off x="2235192" y="1984761"/>
            <a:ext cx="690491" cy="690491"/>
          </a:xfrm>
          <a:prstGeom prst="rect">
            <a:avLst/>
          </a:prstGeom>
          <a:solidFill>
            <a:schemeClr val="bg1">
              <a:lumMod val="5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3"/>
          </a:p>
        </p:txBody>
      </p:sp>
      <p:pic>
        <p:nvPicPr>
          <p:cNvPr id="43" name="Picture 42" descr="A white rat on a black background&#10;&#10;Description automatically generated">
            <a:extLst>
              <a:ext uri="{FF2B5EF4-FFF2-40B4-BE49-F238E27FC236}">
                <a16:creationId xmlns:a16="http://schemas.microsoft.com/office/drawing/2014/main" id="{CB029FF6-2A94-1807-6156-41F14CBCFB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95738" y="2347376"/>
            <a:ext cx="348198" cy="348198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25D14412-C647-D2AE-B1C2-E76861E7E54A}"/>
              </a:ext>
            </a:extLst>
          </p:cNvPr>
          <p:cNvSpPr txBox="1"/>
          <p:nvPr/>
        </p:nvSpPr>
        <p:spPr>
          <a:xfrm>
            <a:off x="1913480" y="1980595"/>
            <a:ext cx="330646" cy="362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57">
                <a:solidFill>
                  <a:srgbClr val="C00000"/>
                </a:solidFill>
                <a:latin typeface="Helvetica" pitchFamily="2" charset="0"/>
              </a:rPr>
              <a:t>?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D8DFA3C-7084-77B6-DC61-D033A0AB1D01}"/>
              </a:ext>
            </a:extLst>
          </p:cNvPr>
          <p:cNvCxnSpPr>
            <a:cxnSpLocks/>
          </p:cNvCxnSpPr>
          <p:nvPr/>
        </p:nvCxnSpPr>
        <p:spPr>
          <a:xfrm>
            <a:off x="2234814" y="2205780"/>
            <a:ext cx="1" cy="22197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FBBA75AB-2833-1214-EF43-21F84322F91C}"/>
              </a:ext>
            </a:extLst>
          </p:cNvPr>
          <p:cNvCxnSpPr>
            <a:cxnSpLocks/>
          </p:cNvCxnSpPr>
          <p:nvPr/>
        </p:nvCxnSpPr>
        <p:spPr>
          <a:xfrm>
            <a:off x="1905769" y="2214036"/>
            <a:ext cx="1" cy="22197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768818FB-9120-703C-B315-827C6E34F095}"/>
              </a:ext>
            </a:extLst>
          </p:cNvPr>
          <p:cNvCxnSpPr>
            <a:cxnSpLocks/>
          </p:cNvCxnSpPr>
          <p:nvPr/>
        </p:nvCxnSpPr>
        <p:spPr>
          <a:xfrm>
            <a:off x="2185367" y="2325021"/>
            <a:ext cx="221868" cy="0"/>
          </a:xfrm>
          <a:prstGeom prst="straightConnector1">
            <a:avLst/>
          </a:prstGeom>
          <a:ln w="12700">
            <a:solidFill>
              <a:srgbClr val="C00000"/>
            </a:solidFill>
            <a:headEnd w="med" len="sm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559E77D-0ED0-FAB7-6292-D4FE98DDE5CA}"/>
              </a:ext>
            </a:extLst>
          </p:cNvPr>
          <p:cNvCxnSpPr>
            <a:cxnSpLocks/>
          </p:cNvCxnSpPr>
          <p:nvPr/>
        </p:nvCxnSpPr>
        <p:spPr>
          <a:xfrm flipH="1">
            <a:off x="1725247" y="2325021"/>
            <a:ext cx="221868" cy="0"/>
          </a:xfrm>
          <a:prstGeom prst="straightConnector1">
            <a:avLst/>
          </a:prstGeom>
          <a:ln w="12700">
            <a:solidFill>
              <a:srgbClr val="C00000"/>
            </a:solidFill>
            <a:headEnd w="med" len="sm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275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6773</TotalTime>
  <Words>17</Words>
  <Application>Microsoft Macintosh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Ajina Carampel</dc:creator>
  <cp:lastModifiedBy>Rohani Cena</cp:lastModifiedBy>
  <cp:revision>109</cp:revision>
  <dcterms:created xsi:type="dcterms:W3CDTF">2024-01-11T12:23:22Z</dcterms:created>
  <dcterms:modified xsi:type="dcterms:W3CDTF">2024-12-06T07:37:10Z</dcterms:modified>
</cp:coreProperties>
</file>