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313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98"/>
  </p:normalViewPr>
  <p:slideViewPr>
    <p:cSldViewPr snapToGrid="0">
      <p:cViewPr varScale="1">
        <p:scale>
          <a:sx n="61" d="100"/>
          <a:sy n="61" d="100"/>
        </p:scale>
        <p:origin x="3576" y="224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0B4956B-436D-33A2-0DB4-0A65C16583E6}"/>
              </a:ext>
            </a:extLst>
          </p:cNvPr>
          <p:cNvGrpSpPr/>
          <p:nvPr/>
        </p:nvGrpSpPr>
        <p:grpSpPr>
          <a:xfrm>
            <a:off x="2877657" y="1841732"/>
            <a:ext cx="1804360" cy="1570202"/>
            <a:chOff x="5805205" y="1846273"/>
            <a:chExt cx="1804360" cy="1570202"/>
          </a:xfrm>
        </p:grpSpPr>
        <p:pic>
          <p:nvPicPr>
            <p:cNvPr id="7" name="Picture 6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15B0D08C-B4C2-889F-0294-ED47C05F0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44631" b="7686"/>
            <a:stretch/>
          </p:blipFill>
          <p:spPr>
            <a:xfrm>
              <a:off x="5855095" y="1846273"/>
              <a:ext cx="1704580" cy="1437039"/>
            </a:xfrm>
            <a:prstGeom prst="rect">
              <a:avLst/>
            </a:prstGeom>
          </p:spPr>
        </p:pic>
        <p:pic>
          <p:nvPicPr>
            <p:cNvPr id="8" name="Picture 7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D3139D7F-57F9-CAF7-020A-3393E1844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92728" r="42367"/>
            <a:stretch/>
          </p:blipFill>
          <p:spPr>
            <a:xfrm>
              <a:off x="5805205" y="3303269"/>
              <a:ext cx="1804360" cy="11320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729302E-7782-AA31-86C0-97B1CDD7B144}"/>
              </a:ext>
            </a:extLst>
          </p:cNvPr>
          <p:cNvSpPr txBox="1"/>
          <p:nvPr/>
        </p:nvSpPr>
        <p:spPr>
          <a:xfrm>
            <a:off x="2373231" y="1595511"/>
            <a:ext cx="3158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Novel Object Recognition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C311B-D582-22C1-BB60-7D7F1EF5085A}"/>
              </a:ext>
            </a:extLst>
          </p:cNvPr>
          <p:cNvSpPr txBox="1"/>
          <p:nvPr/>
        </p:nvSpPr>
        <p:spPr>
          <a:xfrm>
            <a:off x="2369517" y="3513478"/>
            <a:ext cx="3158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Sociability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E6B7B3-10AC-DEDF-0E22-FC58CED68A4C}"/>
              </a:ext>
            </a:extLst>
          </p:cNvPr>
          <p:cNvSpPr txBox="1"/>
          <p:nvPr/>
        </p:nvSpPr>
        <p:spPr>
          <a:xfrm>
            <a:off x="2373230" y="5679568"/>
            <a:ext cx="31584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Social Novelty</a:t>
            </a:r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11F32724-6C8A-318F-7219-52938BDAC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017" y="4430642"/>
            <a:ext cx="637602" cy="351499"/>
          </a:xfrm>
          <a:prstGeom prst="rect">
            <a:avLst/>
          </a:prstGeom>
        </p:spPr>
      </p:pic>
      <p:pic>
        <p:nvPicPr>
          <p:cNvPr id="5" name="Picture 4" descr="A group of black text&#10;&#10;Description automatically generated">
            <a:extLst>
              <a:ext uri="{FF2B5EF4-FFF2-40B4-BE49-F238E27FC236}">
                <a16:creationId xmlns:a16="http://schemas.microsoft.com/office/drawing/2014/main" id="{F41AB887-903E-55AB-0E7E-841DBF0AE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9619" y="4343852"/>
            <a:ext cx="869391" cy="52507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3CF177F-E089-A0D9-F887-27BB0A5E6F15}"/>
              </a:ext>
            </a:extLst>
          </p:cNvPr>
          <p:cNvSpPr txBox="1"/>
          <p:nvPr/>
        </p:nvSpPr>
        <p:spPr>
          <a:xfrm>
            <a:off x="2582383" y="350862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A06700-3E5F-CF47-092D-FDF092133F9A}"/>
              </a:ext>
            </a:extLst>
          </p:cNvPr>
          <p:cNvSpPr txBox="1"/>
          <p:nvPr/>
        </p:nvSpPr>
        <p:spPr>
          <a:xfrm>
            <a:off x="2582383" y="5664178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048935-6B98-E65A-6F1D-B1CB76CF358F}"/>
              </a:ext>
            </a:extLst>
          </p:cNvPr>
          <p:cNvSpPr txBox="1"/>
          <p:nvPr/>
        </p:nvSpPr>
        <p:spPr>
          <a:xfrm>
            <a:off x="2582383" y="155602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6" name="Picture 25" descr="A screenshot of a video game&#10;&#10;Description automatically generated">
            <a:extLst>
              <a:ext uri="{FF2B5EF4-FFF2-40B4-BE49-F238E27FC236}">
                <a16:creationId xmlns:a16="http://schemas.microsoft.com/office/drawing/2014/main" id="{199E496F-CDB4-1EBE-DDEA-FABCB95752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3839"/>
          <a:stretch/>
        </p:blipFill>
        <p:spPr>
          <a:xfrm>
            <a:off x="2887206" y="3884107"/>
            <a:ext cx="1758264" cy="1556685"/>
          </a:xfrm>
          <a:prstGeom prst="rect">
            <a:avLst/>
          </a:prstGeom>
        </p:spPr>
      </p:pic>
      <p:pic>
        <p:nvPicPr>
          <p:cNvPr id="16" name="Picture 15" descr="A screenshot of a video game&#10;&#10;Description automatically generated">
            <a:extLst>
              <a:ext uri="{FF2B5EF4-FFF2-40B4-BE49-F238E27FC236}">
                <a16:creationId xmlns:a16="http://schemas.microsoft.com/office/drawing/2014/main" id="{E4D610FD-285A-7B72-16DF-F2FB51CAB7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4499" r="42909"/>
          <a:stretch/>
        </p:blipFill>
        <p:spPr>
          <a:xfrm>
            <a:off x="2890275" y="5947601"/>
            <a:ext cx="1791741" cy="150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08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6764</TotalTime>
  <Words>9</Words>
  <Application>Microsoft Macintosh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Joannes Luke Asis</cp:lastModifiedBy>
  <cp:revision>107</cp:revision>
  <dcterms:created xsi:type="dcterms:W3CDTF">2024-01-11T12:23:22Z</dcterms:created>
  <dcterms:modified xsi:type="dcterms:W3CDTF">2024-11-27T08:50:08Z</dcterms:modified>
</cp:coreProperties>
</file>