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4" r:id="rId1"/>
  </p:sldMasterIdLst>
  <p:notesMasterIdLst>
    <p:notesMasterId r:id="rId3"/>
  </p:notesMasterIdLst>
  <p:sldIdLst>
    <p:sldId id="314" r:id="rId2"/>
  </p:sldIdLst>
  <p:sldSz cx="7559675" cy="1069181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368" userDrawn="1">
          <p15:clr>
            <a:srgbClr val="A4A3A4"/>
          </p15:clr>
        </p15:guide>
        <p15:guide id="2" pos="2381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358E99F3-B131-098C-966C-1C5219861320}" name="Ajina Carampel" initials="AC" userId="S::accarampel1@outlook.up.edu.ph::a00458f7-c0d1-488f-89b0-a7fcff5491f6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Gregory Quirk" initials="GQ" lastIdx="2" clrIdx="0">
    <p:extLst>
      <p:ext uri="{19B8F6BF-5375-455C-9EA6-DF929625EA0E}">
        <p15:presenceInfo xmlns:p15="http://schemas.microsoft.com/office/powerpoint/2012/main" userId="c8fa23e12c4ed820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29600"/>
    <a:srgbClr val="6DC7F2"/>
    <a:srgbClr val="2E6CA5"/>
    <a:srgbClr val="EFAC03"/>
    <a:srgbClr val="0432FF"/>
    <a:srgbClr val="00DCC5"/>
    <a:srgbClr val="00FAE4"/>
    <a:srgbClr val="E5E5E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ECC6D67-2B7E-D848-8D4B-21F90F38226A}" v="18" dt="2024-11-25T23:58:00.77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289"/>
    <p:restoredTop sz="95098"/>
  </p:normalViewPr>
  <p:slideViewPr>
    <p:cSldViewPr snapToGrid="0">
      <p:cViewPr varScale="1">
        <p:scale>
          <a:sx n="61" d="100"/>
          <a:sy n="61" d="100"/>
        </p:scale>
        <p:origin x="3576" y="224"/>
      </p:cViewPr>
      <p:guideLst>
        <p:guide orient="horz" pos="3368"/>
        <p:guide pos="2381"/>
      </p:guideLst>
    </p:cSldViewPr>
  </p:slideViewPr>
  <p:notesTextViewPr>
    <p:cViewPr>
      <p:scale>
        <a:sx n="20" d="100"/>
        <a:sy n="2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10" Type="http://schemas.microsoft.com/office/2018/10/relationships/authors" Target="authors.xml"/><Relationship Id="rId4" Type="http://schemas.openxmlformats.org/officeDocument/2006/relationships/commentAuthors" Target="commentAuthors.xml"/><Relationship Id="rId9" Type="http://schemas.microsoft.com/office/2015/10/relationships/revisionInfo" Target="revisionInfo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DB1EBA0-A8DF-044E-96BF-A0DBF970EEEE}" type="datetimeFigureOut">
              <a:rPr lang="en-US" smtClean="0"/>
              <a:t>11/27/24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338388" y="1143000"/>
            <a:ext cx="21812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AE7917-246C-BB46-A390-B8A567A65C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57864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95507" rtl="0" eaLnBrk="1" latinLnBrk="0" hangingPunct="1">
      <a:defRPr sz="1306" kern="1200">
        <a:solidFill>
          <a:schemeClr val="tx1"/>
        </a:solidFill>
        <a:latin typeface="+mn-lt"/>
        <a:ea typeface="+mn-ea"/>
        <a:cs typeface="+mn-cs"/>
      </a:defRPr>
    </a:lvl1pPr>
    <a:lvl2pPr marL="497754" algn="l" defTabSz="995507" rtl="0" eaLnBrk="1" latinLnBrk="0" hangingPunct="1">
      <a:defRPr sz="1306" kern="1200">
        <a:solidFill>
          <a:schemeClr val="tx1"/>
        </a:solidFill>
        <a:latin typeface="+mn-lt"/>
        <a:ea typeface="+mn-ea"/>
        <a:cs typeface="+mn-cs"/>
      </a:defRPr>
    </a:lvl2pPr>
    <a:lvl3pPr marL="995507" algn="l" defTabSz="995507" rtl="0" eaLnBrk="1" latinLnBrk="0" hangingPunct="1">
      <a:defRPr sz="1306" kern="1200">
        <a:solidFill>
          <a:schemeClr val="tx1"/>
        </a:solidFill>
        <a:latin typeface="+mn-lt"/>
        <a:ea typeface="+mn-ea"/>
        <a:cs typeface="+mn-cs"/>
      </a:defRPr>
    </a:lvl3pPr>
    <a:lvl4pPr marL="1493261" algn="l" defTabSz="995507" rtl="0" eaLnBrk="1" latinLnBrk="0" hangingPunct="1">
      <a:defRPr sz="1306" kern="1200">
        <a:solidFill>
          <a:schemeClr val="tx1"/>
        </a:solidFill>
        <a:latin typeface="+mn-lt"/>
        <a:ea typeface="+mn-ea"/>
        <a:cs typeface="+mn-cs"/>
      </a:defRPr>
    </a:lvl4pPr>
    <a:lvl5pPr marL="1991015" algn="l" defTabSz="995507" rtl="0" eaLnBrk="1" latinLnBrk="0" hangingPunct="1">
      <a:defRPr sz="1306" kern="1200">
        <a:solidFill>
          <a:schemeClr val="tx1"/>
        </a:solidFill>
        <a:latin typeface="+mn-lt"/>
        <a:ea typeface="+mn-ea"/>
        <a:cs typeface="+mn-cs"/>
      </a:defRPr>
    </a:lvl5pPr>
    <a:lvl6pPr marL="2488768" algn="l" defTabSz="995507" rtl="0" eaLnBrk="1" latinLnBrk="0" hangingPunct="1">
      <a:defRPr sz="1306" kern="1200">
        <a:solidFill>
          <a:schemeClr val="tx1"/>
        </a:solidFill>
        <a:latin typeface="+mn-lt"/>
        <a:ea typeface="+mn-ea"/>
        <a:cs typeface="+mn-cs"/>
      </a:defRPr>
    </a:lvl6pPr>
    <a:lvl7pPr marL="2986522" algn="l" defTabSz="995507" rtl="0" eaLnBrk="1" latinLnBrk="0" hangingPunct="1">
      <a:defRPr sz="1306" kern="1200">
        <a:solidFill>
          <a:schemeClr val="tx1"/>
        </a:solidFill>
        <a:latin typeface="+mn-lt"/>
        <a:ea typeface="+mn-ea"/>
        <a:cs typeface="+mn-cs"/>
      </a:defRPr>
    </a:lvl7pPr>
    <a:lvl8pPr marL="3484275" algn="l" defTabSz="995507" rtl="0" eaLnBrk="1" latinLnBrk="0" hangingPunct="1">
      <a:defRPr sz="1306" kern="1200">
        <a:solidFill>
          <a:schemeClr val="tx1"/>
        </a:solidFill>
        <a:latin typeface="+mn-lt"/>
        <a:ea typeface="+mn-ea"/>
        <a:cs typeface="+mn-cs"/>
      </a:defRPr>
    </a:lvl8pPr>
    <a:lvl9pPr marL="3982029" algn="l" defTabSz="995507" rtl="0" eaLnBrk="1" latinLnBrk="0" hangingPunct="1">
      <a:defRPr sz="130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AE7917-246C-BB46-A390-B8A567A65C40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62501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6976" y="1749795"/>
            <a:ext cx="6425724" cy="3722335"/>
          </a:xfrm>
        </p:spPr>
        <p:txBody>
          <a:bodyPr anchor="b"/>
          <a:lstStyle>
            <a:lvl1pPr algn="ctr">
              <a:defRPr sz="496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4960" y="5615678"/>
            <a:ext cx="5669756" cy="2581379"/>
          </a:xfrm>
        </p:spPr>
        <p:txBody>
          <a:bodyPr/>
          <a:lstStyle>
            <a:lvl1pPr marL="0" indent="0" algn="ctr">
              <a:buNone/>
              <a:defRPr sz="1984"/>
            </a:lvl1pPr>
            <a:lvl2pPr marL="377967" indent="0" algn="ctr">
              <a:buNone/>
              <a:defRPr sz="1653"/>
            </a:lvl2pPr>
            <a:lvl3pPr marL="755934" indent="0" algn="ctr">
              <a:buNone/>
              <a:defRPr sz="1488"/>
            </a:lvl3pPr>
            <a:lvl4pPr marL="1133902" indent="0" algn="ctr">
              <a:buNone/>
              <a:defRPr sz="1323"/>
            </a:lvl4pPr>
            <a:lvl5pPr marL="1511869" indent="0" algn="ctr">
              <a:buNone/>
              <a:defRPr sz="1323"/>
            </a:lvl5pPr>
            <a:lvl6pPr marL="1889836" indent="0" algn="ctr">
              <a:buNone/>
              <a:defRPr sz="1323"/>
            </a:lvl6pPr>
            <a:lvl7pPr marL="2267803" indent="0" algn="ctr">
              <a:buNone/>
              <a:defRPr sz="1323"/>
            </a:lvl7pPr>
            <a:lvl8pPr marL="2645771" indent="0" algn="ctr">
              <a:buNone/>
              <a:defRPr sz="1323"/>
            </a:lvl8pPr>
            <a:lvl9pPr marL="3023738" indent="0" algn="ctr">
              <a:buNone/>
              <a:defRPr sz="1323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30FA1-E600-8D44-99F2-963D658FD794}" type="datetimeFigureOut">
              <a:rPr lang="en-US" smtClean="0"/>
              <a:t>11/27/24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154CD-1D37-E34C-8476-8C51B678B3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90701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30FA1-E600-8D44-99F2-963D658FD794}" type="datetimeFigureOut">
              <a:rPr lang="en-US" smtClean="0"/>
              <a:t>11/27/24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154CD-1D37-E34C-8476-8C51B678B3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21187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409893" y="569240"/>
            <a:ext cx="1630055" cy="90608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9728" y="569240"/>
            <a:ext cx="4795669" cy="90608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30FA1-E600-8D44-99F2-963D658FD794}" type="datetimeFigureOut">
              <a:rPr lang="en-US" smtClean="0"/>
              <a:t>11/27/24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154CD-1D37-E34C-8476-8C51B678B3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07852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30FA1-E600-8D44-99F2-963D658FD794}" type="datetimeFigureOut">
              <a:rPr lang="en-US" smtClean="0"/>
              <a:t>11/27/24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154CD-1D37-E34C-8476-8C51B678B3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87021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791" y="2665532"/>
            <a:ext cx="6520220" cy="4447496"/>
          </a:xfrm>
        </p:spPr>
        <p:txBody>
          <a:bodyPr anchor="b"/>
          <a:lstStyle>
            <a:lvl1pPr>
              <a:defRPr sz="496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5791" y="7155103"/>
            <a:ext cx="6520220" cy="2338833"/>
          </a:xfrm>
        </p:spPr>
        <p:txBody>
          <a:bodyPr/>
          <a:lstStyle>
            <a:lvl1pPr marL="0" indent="0">
              <a:buNone/>
              <a:defRPr sz="1984">
                <a:solidFill>
                  <a:schemeClr val="tx1"/>
                </a:solidFill>
              </a:defRPr>
            </a:lvl1pPr>
            <a:lvl2pPr marL="377967" indent="0">
              <a:buNone/>
              <a:defRPr sz="1653">
                <a:solidFill>
                  <a:schemeClr val="tx1">
                    <a:tint val="75000"/>
                  </a:schemeClr>
                </a:solidFill>
              </a:defRPr>
            </a:lvl2pPr>
            <a:lvl3pPr marL="755934" indent="0">
              <a:buNone/>
              <a:defRPr sz="1488">
                <a:solidFill>
                  <a:schemeClr val="tx1">
                    <a:tint val="75000"/>
                  </a:schemeClr>
                </a:solidFill>
              </a:defRPr>
            </a:lvl3pPr>
            <a:lvl4pPr marL="1133902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4pPr>
            <a:lvl5pPr marL="1511869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5pPr>
            <a:lvl6pPr marL="1889836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6pPr>
            <a:lvl7pPr marL="2267803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7pPr>
            <a:lvl8pPr marL="2645771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8pPr>
            <a:lvl9pPr marL="3023738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30FA1-E600-8D44-99F2-963D658FD794}" type="datetimeFigureOut">
              <a:rPr lang="en-US" smtClean="0"/>
              <a:t>11/27/24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154CD-1D37-E34C-8476-8C51B678B3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2058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9728" y="2846200"/>
            <a:ext cx="3212862" cy="67838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27085" y="2846200"/>
            <a:ext cx="3212862" cy="67838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30FA1-E600-8D44-99F2-963D658FD794}" type="datetimeFigureOut">
              <a:rPr lang="en-US" smtClean="0"/>
              <a:t>11/27/24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154CD-1D37-E34C-8476-8C51B678B3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56077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569242"/>
            <a:ext cx="6520220" cy="206659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0713" y="2620980"/>
            <a:ext cx="3198096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0713" y="3905482"/>
            <a:ext cx="3198096" cy="57443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27086" y="2620980"/>
            <a:ext cx="3213847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27086" y="3905482"/>
            <a:ext cx="3213847" cy="57443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30FA1-E600-8D44-99F2-963D658FD794}" type="datetimeFigureOut">
              <a:rPr lang="en-US" smtClean="0"/>
              <a:t>11/27/24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154CD-1D37-E34C-8476-8C51B678B3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17954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30FA1-E600-8D44-99F2-963D658FD794}" type="datetimeFigureOut">
              <a:rPr lang="en-US" smtClean="0"/>
              <a:t>11/27/24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154CD-1D37-E34C-8476-8C51B678B3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85842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30FA1-E600-8D44-99F2-963D658FD794}" type="datetimeFigureOut">
              <a:rPr lang="en-US" smtClean="0"/>
              <a:t>11/27/24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154CD-1D37-E34C-8476-8C51B678B3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49581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13847" y="1539425"/>
            <a:ext cx="3827085" cy="7598117"/>
          </a:xfrm>
        </p:spPr>
        <p:txBody>
          <a:bodyPr/>
          <a:lstStyle>
            <a:lvl1pPr>
              <a:defRPr sz="2645"/>
            </a:lvl1pPr>
            <a:lvl2pPr>
              <a:defRPr sz="2315"/>
            </a:lvl2pPr>
            <a:lvl3pPr>
              <a:defRPr sz="1984"/>
            </a:lvl3pPr>
            <a:lvl4pPr>
              <a:defRPr sz="1653"/>
            </a:lvl4pPr>
            <a:lvl5pPr>
              <a:defRPr sz="1653"/>
            </a:lvl5pPr>
            <a:lvl6pPr>
              <a:defRPr sz="1653"/>
            </a:lvl6pPr>
            <a:lvl7pPr>
              <a:defRPr sz="1653"/>
            </a:lvl7pPr>
            <a:lvl8pPr>
              <a:defRPr sz="1653"/>
            </a:lvl8pPr>
            <a:lvl9pPr>
              <a:defRPr sz="165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30FA1-E600-8D44-99F2-963D658FD794}" type="datetimeFigureOut">
              <a:rPr lang="en-US" smtClean="0"/>
              <a:t>11/27/24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154CD-1D37-E34C-8476-8C51B678B3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29111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213847" y="1539425"/>
            <a:ext cx="3827085" cy="7598117"/>
          </a:xfrm>
        </p:spPr>
        <p:txBody>
          <a:bodyPr anchor="t"/>
          <a:lstStyle>
            <a:lvl1pPr marL="0" indent="0">
              <a:buNone/>
              <a:defRPr sz="2645"/>
            </a:lvl1pPr>
            <a:lvl2pPr marL="377967" indent="0">
              <a:buNone/>
              <a:defRPr sz="2315"/>
            </a:lvl2pPr>
            <a:lvl3pPr marL="755934" indent="0">
              <a:buNone/>
              <a:defRPr sz="1984"/>
            </a:lvl3pPr>
            <a:lvl4pPr marL="1133902" indent="0">
              <a:buNone/>
              <a:defRPr sz="1653"/>
            </a:lvl4pPr>
            <a:lvl5pPr marL="1511869" indent="0">
              <a:buNone/>
              <a:defRPr sz="1653"/>
            </a:lvl5pPr>
            <a:lvl6pPr marL="1889836" indent="0">
              <a:buNone/>
              <a:defRPr sz="1653"/>
            </a:lvl6pPr>
            <a:lvl7pPr marL="2267803" indent="0">
              <a:buNone/>
              <a:defRPr sz="1653"/>
            </a:lvl7pPr>
            <a:lvl8pPr marL="2645771" indent="0">
              <a:buNone/>
              <a:defRPr sz="1653"/>
            </a:lvl8pPr>
            <a:lvl9pPr marL="3023738" indent="0">
              <a:buNone/>
              <a:defRPr sz="1653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30FA1-E600-8D44-99F2-963D658FD794}" type="datetimeFigureOut">
              <a:rPr lang="en-US" smtClean="0"/>
              <a:t>11/27/24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154CD-1D37-E34C-8476-8C51B678B3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9105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9728" y="569242"/>
            <a:ext cx="6520220" cy="20665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9728" y="2846200"/>
            <a:ext cx="6520220" cy="67838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9728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D30FA1-E600-8D44-99F2-963D658FD794}" type="datetimeFigureOut">
              <a:rPr lang="en-US" smtClean="0"/>
              <a:t>11/27/24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04143" y="9909729"/>
            <a:ext cx="2551390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9020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A154CD-1D37-E34C-8476-8C51B678B3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10531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755934" rtl="0" eaLnBrk="1" latinLnBrk="0" hangingPunct="1">
        <a:lnSpc>
          <a:spcPct val="90000"/>
        </a:lnSpc>
        <a:spcBef>
          <a:spcPct val="0"/>
        </a:spcBef>
        <a:buNone/>
        <a:defRPr sz="363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8984" indent="-188984" algn="l" defTabSz="755934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sz="2315" kern="1200">
          <a:solidFill>
            <a:schemeClr val="tx1"/>
          </a:solidFill>
          <a:latin typeface="+mn-lt"/>
          <a:ea typeface="+mn-ea"/>
          <a:cs typeface="+mn-cs"/>
        </a:defRPr>
      </a:lvl1pPr>
      <a:lvl2pPr marL="566951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944918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653" kern="1200">
          <a:solidFill>
            <a:schemeClr val="tx1"/>
          </a:solidFill>
          <a:latin typeface="+mn-lt"/>
          <a:ea typeface="+mn-ea"/>
          <a:cs typeface="+mn-cs"/>
        </a:defRPr>
      </a:lvl3pPr>
      <a:lvl4pPr marL="1322885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700853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2078820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456787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834754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212722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377967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2pPr>
      <a:lvl3pPr marL="755934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3pPr>
      <a:lvl4pPr marL="1133902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511869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1889836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267803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645771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023738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A47BB3C9-1CF5-B618-9B72-D758910AC3D4}"/>
              </a:ext>
            </a:extLst>
          </p:cNvPr>
          <p:cNvGrpSpPr/>
          <p:nvPr/>
        </p:nvGrpSpPr>
        <p:grpSpPr>
          <a:xfrm>
            <a:off x="5016915" y="1253894"/>
            <a:ext cx="615596" cy="687411"/>
            <a:chOff x="4994212" y="6273842"/>
            <a:chExt cx="680114" cy="759455"/>
          </a:xfrm>
        </p:grpSpPr>
        <p:pic>
          <p:nvPicPr>
            <p:cNvPr id="3" name="Picture 2" descr="A close-up of a sign&#10;&#10;Description automatically generated">
              <a:extLst>
                <a:ext uri="{FF2B5EF4-FFF2-40B4-BE49-F238E27FC236}">
                  <a16:creationId xmlns:a16="http://schemas.microsoft.com/office/drawing/2014/main" id="{B98E90A0-992C-FDE9-1841-B3B7A1D211C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036724" y="6681798"/>
              <a:ext cx="637602" cy="351499"/>
            </a:xfrm>
            <a:prstGeom prst="rect">
              <a:avLst/>
            </a:prstGeom>
          </p:spPr>
        </p:pic>
        <p:pic>
          <p:nvPicPr>
            <p:cNvPr id="4" name="Picture 3" descr="A group of black text&#10;&#10;Description automatically generated">
              <a:extLst>
                <a:ext uri="{FF2B5EF4-FFF2-40B4-BE49-F238E27FC236}">
                  <a16:creationId xmlns:a16="http://schemas.microsoft.com/office/drawing/2014/main" id="{06CE0E8D-1161-A0CE-9A10-07C7BA4C5E8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t="1" r="73253" b="71952"/>
            <a:stretch/>
          </p:blipFill>
          <p:spPr>
            <a:xfrm>
              <a:off x="4994213" y="6273842"/>
              <a:ext cx="232534" cy="147273"/>
            </a:xfrm>
            <a:prstGeom prst="rect">
              <a:avLst/>
            </a:prstGeom>
          </p:spPr>
        </p:pic>
        <p:pic>
          <p:nvPicPr>
            <p:cNvPr id="5" name="Picture 4" descr="A group of black text&#10;&#10;Description automatically generated">
              <a:extLst>
                <a:ext uri="{FF2B5EF4-FFF2-40B4-BE49-F238E27FC236}">
                  <a16:creationId xmlns:a16="http://schemas.microsoft.com/office/drawing/2014/main" id="{7E1929F2-45B3-E91D-7CF1-14CD5748638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t="71809" r="73253" b="1575"/>
            <a:stretch/>
          </p:blipFill>
          <p:spPr>
            <a:xfrm>
              <a:off x="4994212" y="6473075"/>
              <a:ext cx="232535" cy="139754"/>
            </a:xfrm>
            <a:prstGeom prst="rect">
              <a:avLst/>
            </a:prstGeom>
          </p:spPr>
        </p:pic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748128D5-EC73-C605-1A45-E48B405DE323}"/>
              </a:ext>
            </a:extLst>
          </p:cNvPr>
          <p:cNvSpPr txBox="1"/>
          <p:nvPr/>
        </p:nvSpPr>
        <p:spPr>
          <a:xfrm>
            <a:off x="5146388" y="1237601"/>
            <a:ext cx="473206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00" dirty="0">
                <a:latin typeface="Arial" panose="020B0604020202020204" pitchFamily="34" charset="0"/>
                <a:cs typeface="Arial" panose="020B0604020202020204" pitchFamily="34" charset="0"/>
              </a:rPr>
              <a:t>Control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584ED80-44EB-6F74-9F05-CE16FCB3B27B}"/>
              </a:ext>
            </a:extLst>
          </p:cNvPr>
          <p:cNvSpPr txBox="1"/>
          <p:nvPr/>
        </p:nvSpPr>
        <p:spPr>
          <a:xfrm>
            <a:off x="5150110" y="1384086"/>
            <a:ext cx="506870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00" dirty="0">
                <a:latin typeface="Arial" panose="020B0604020202020204" pitchFamily="34" charset="0"/>
                <a:cs typeface="Arial" panose="020B0604020202020204" pitchFamily="34" charset="0"/>
              </a:rPr>
              <a:t>Toluene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B0E2296-4101-38D0-C667-7EA855CA7D7F}"/>
              </a:ext>
            </a:extLst>
          </p:cNvPr>
          <p:cNvSpPr txBox="1"/>
          <p:nvPr/>
        </p:nvSpPr>
        <p:spPr>
          <a:xfrm>
            <a:off x="2599312" y="2533049"/>
            <a:ext cx="28084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 2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3F4D5F0-9F8A-8B29-EE7F-EEA65320AED8}"/>
              </a:ext>
            </a:extLst>
          </p:cNvPr>
          <p:cNvSpPr txBox="1"/>
          <p:nvPr/>
        </p:nvSpPr>
        <p:spPr>
          <a:xfrm>
            <a:off x="3095935" y="2533049"/>
            <a:ext cx="24878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8AA28D1-9769-AE0F-3A5F-EA51BA73C9A9}"/>
              </a:ext>
            </a:extLst>
          </p:cNvPr>
          <p:cNvSpPr txBox="1"/>
          <p:nvPr/>
        </p:nvSpPr>
        <p:spPr>
          <a:xfrm>
            <a:off x="3565818" y="2533049"/>
            <a:ext cx="24878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5B36CCA-928B-762F-3F94-C8460BCD8086}"/>
              </a:ext>
            </a:extLst>
          </p:cNvPr>
          <p:cNvSpPr txBox="1"/>
          <p:nvPr/>
        </p:nvSpPr>
        <p:spPr>
          <a:xfrm>
            <a:off x="4041273" y="2533049"/>
            <a:ext cx="24878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F24DFAC-0CC5-C4B7-423A-2B7DDC5F4331}"/>
              </a:ext>
            </a:extLst>
          </p:cNvPr>
          <p:cNvSpPr txBox="1"/>
          <p:nvPr/>
        </p:nvSpPr>
        <p:spPr>
          <a:xfrm>
            <a:off x="4518807" y="2533049"/>
            <a:ext cx="24878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2240AB2-FEEA-81D7-737B-922C9A1559F0}"/>
              </a:ext>
            </a:extLst>
          </p:cNvPr>
          <p:cNvSpPr txBox="1"/>
          <p:nvPr/>
        </p:nvSpPr>
        <p:spPr>
          <a:xfrm rot="16200000">
            <a:off x="1524963" y="1645492"/>
            <a:ext cx="1293944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Total presses per min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449DD94-E3DC-5DA9-2C3B-01335C204242}"/>
              </a:ext>
            </a:extLst>
          </p:cNvPr>
          <p:cNvSpPr txBox="1"/>
          <p:nvPr/>
        </p:nvSpPr>
        <p:spPr>
          <a:xfrm>
            <a:off x="2222753" y="2009000"/>
            <a:ext cx="31290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DB9BC36-9835-5D5E-B577-B8B27022C804}"/>
              </a:ext>
            </a:extLst>
          </p:cNvPr>
          <p:cNvSpPr txBox="1"/>
          <p:nvPr/>
        </p:nvSpPr>
        <p:spPr>
          <a:xfrm>
            <a:off x="2222753" y="1660269"/>
            <a:ext cx="31290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20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C88ACF1-535A-F8F5-B4F5-E1CE32620BA7}"/>
              </a:ext>
            </a:extLst>
          </p:cNvPr>
          <p:cNvSpPr txBox="1"/>
          <p:nvPr/>
        </p:nvSpPr>
        <p:spPr>
          <a:xfrm>
            <a:off x="2222753" y="1308078"/>
            <a:ext cx="31290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30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2F2AB5F-6E60-5238-EC5D-161EFF19FD3F}"/>
              </a:ext>
            </a:extLst>
          </p:cNvPr>
          <p:cNvSpPr txBox="1"/>
          <p:nvPr/>
        </p:nvSpPr>
        <p:spPr>
          <a:xfrm>
            <a:off x="2222753" y="957725"/>
            <a:ext cx="31290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40</a:t>
            </a:r>
          </a:p>
        </p:txBody>
      </p:sp>
      <p:pic>
        <p:nvPicPr>
          <p:cNvPr id="18" name="Picture 17" descr="A screenshot of a video game&#10;&#10;Description automatically generated">
            <a:extLst>
              <a:ext uri="{FF2B5EF4-FFF2-40B4-BE49-F238E27FC236}">
                <a16:creationId xmlns:a16="http://schemas.microsoft.com/office/drawing/2014/main" id="{A5551548-CA04-F6BB-881F-B186C1017B91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1223" b="7551"/>
          <a:stretch/>
        </p:blipFill>
        <p:spPr>
          <a:xfrm>
            <a:off x="2455400" y="956271"/>
            <a:ext cx="2648873" cy="1606862"/>
          </a:xfrm>
          <a:prstGeom prst="rect">
            <a:avLst/>
          </a:prstGeom>
        </p:spPr>
      </p:pic>
      <p:pic>
        <p:nvPicPr>
          <p:cNvPr id="20" name="Picture 19" descr="A graph with different colored lines and numbers&#10;&#10;Description automatically generated">
            <a:extLst>
              <a:ext uri="{FF2B5EF4-FFF2-40B4-BE49-F238E27FC236}">
                <a16:creationId xmlns:a16="http://schemas.microsoft.com/office/drawing/2014/main" id="{DA98DF69-19FA-1798-E39D-98916740EA03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7110" t="15396" r="13703" b="13219"/>
          <a:stretch/>
        </p:blipFill>
        <p:spPr>
          <a:xfrm>
            <a:off x="1044368" y="5274516"/>
            <a:ext cx="2441433" cy="1039451"/>
          </a:xfrm>
          <a:prstGeom prst="rect">
            <a:avLst/>
          </a:prstGeom>
        </p:spPr>
      </p:pic>
      <p:pic>
        <p:nvPicPr>
          <p:cNvPr id="21" name="Picture 20" descr="A graph with red and green lines and white dots&#10;&#10;Description automatically generated">
            <a:extLst>
              <a:ext uri="{FF2B5EF4-FFF2-40B4-BE49-F238E27FC236}">
                <a16:creationId xmlns:a16="http://schemas.microsoft.com/office/drawing/2014/main" id="{6A511C75-46CB-F060-D15F-59EC59A8639F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7262" t="14588" r="13626" b="13240"/>
          <a:stretch/>
        </p:blipFill>
        <p:spPr>
          <a:xfrm>
            <a:off x="4362812" y="5258983"/>
            <a:ext cx="2448551" cy="1054983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A9D6BAFA-E7E8-A10D-F10E-9C340144BCA9}"/>
              </a:ext>
            </a:extLst>
          </p:cNvPr>
          <p:cNvSpPr txBox="1"/>
          <p:nvPr/>
        </p:nvSpPr>
        <p:spPr>
          <a:xfrm>
            <a:off x="1709825" y="3107100"/>
            <a:ext cx="28725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49D90BA4-97EB-F524-1015-52E50460920D}"/>
              </a:ext>
            </a:extLst>
          </p:cNvPr>
          <p:cNvSpPr txBox="1"/>
          <p:nvPr/>
        </p:nvSpPr>
        <p:spPr>
          <a:xfrm>
            <a:off x="4140568" y="4805649"/>
            <a:ext cx="29527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052E3C8B-39D7-53F5-FA50-635FF2CF7FD0}"/>
              </a:ext>
            </a:extLst>
          </p:cNvPr>
          <p:cNvSpPr txBox="1"/>
          <p:nvPr/>
        </p:nvSpPr>
        <p:spPr>
          <a:xfrm>
            <a:off x="778742" y="6566300"/>
            <a:ext cx="29527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6AED9240-6B4F-720E-B6C1-F586E006228E}"/>
              </a:ext>
            </a:extLst>
          </p:cNvPr>
          <p:cNvSpPr txBox="1"/>
          <p:nvPr/>
        </p:nvSpPr>
        <p:spPr>
          <a:xfrm>
            <a:off x="4140568" y="6566300"/>
            <a:ext cx="27924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E6CB9C7A-8E7A-5216-A892-7FFDAC46ED12}"/>
              </a:ext>
            </a:extLst>
          </p:cNvPr>
          <p:cNvSpPr txBox="1"/>
          <p:nvPr/>
        </p:nvSpPr>
        <p:spPr>
          <a:xfrm>
            <a:off x="5557961" y="5883455"/>
            <a:ext cx="52086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/>
              <a:t>(ns)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153B0F87-2689-A9F0-02BF-F77C24157083}"/>
              </a:ext>
            </a:extLst>
          </p:cNvPr>
          <p:cNvSpPr txBox="1"/>
          <p:nvPr/>
        </p:nvSpPr>
        <p:spPr>
          <a:xfrm>
            <a:off x="2259747" y="5829121"/>
            <a:ext cx="52086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/>
              <a:t>(ns)</a:t>
            </a:r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FC296DE4-90C6-6EF0-9339-1F6DA405C143}"/>
              </a:ext>
            </a:extLst>
          </p:cNvPr>
          <p:cNvGrpSpPr/>
          <p:nvPr/>
        </p:nvGrpSpPr>
        <p:grpSpPr>
          <a:xfrm>
            <a:off x="1072819" y="6303780"/>
            <a:ext cx="795166" cy="92333"/>
            <a:chOff x="1503786" y="5997520"/>
            <a:chExt cx="795166" cy="92333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F7FA6293-46D6-3768-C332-4DDBA50915CC}"/>
                </a:ext>
              </a:extLst>
            </p:cNvPr>
            <p:cNvSpPr txBox="1"/>
            <p:nvPr/>
          </p:nvSpPr>
          <p:spPr>
            <a:xfrm>
              <a:off x="1503786" y="5997520"/>
              <a:ext cx="122802" cy="9233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sz="600" dirty="0"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E0F8196C-12E4-FCB1-CC91-B012227BA58A}"/>
                </a:ext>
              </a:extLst>
            </p:cNvPr>
            <p:cNvSpPr txBox="1"/>
            <p:nvPr/>
          </p:nvSpPr>
          <p:spPr>
            <a:xfrm>
              <a:off x="1583207" y="5997520"/>
              <a:ext cx="122802" cy="9233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sz="600" dirty="0"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84A44C7B-B3F6-4D6F-80E8-A99A4447AD60}"/>
                </a:ext>
              </a:extLst>
            </p:cNvPr>
            <p:cNvSpPr txBox="1"/>
            <p:nvPr/>
          </p:nvSpPr>
          <p:spPr>
            <a:xfrm>
              <a:off x="1657016" y="5997520"/>
              <a:ext cx="122802" cy="9233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sz="600" dirty="0"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CF63A167-ACF7-7FA4-46E9-154112090976}"/>
                </a:ext>
              </a:extLst>
            </p:cNvPr>
            <p:cNvSpPr txBox="1"/>
            <p:nvPr/>
          </p:nvSpPr>
          <p:spPr>
            <a:xfrm>
              <a:off x="1730628" y="5997520"/>
              <a:ext cx="122802" cy="9233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sz="600" dirty="0">
                  <a:latin typeface="Arial" panose="020B0604020202020204" pitchFamily="34" charset="0"/>
                  <a:cs typeface="Arial" panose="020B0604020202020204" pitchFamily="34" charset="0"/>
                </a:rPr>
                <a:t>4</a:t>
              </a: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CA359685-679D-7C87-0591-525CE2E42A07}"/>
                </a:ext>
              </a:extLst>
            </p:cNvPr>
            <p:cNvSpPr txBox="1"/>
            <p:nvPr/>
          </p:nvSpPr>
          <p:spPr>
            <a:xfrm>
              <a:off x="1804238" y="5997520"/>
              <a:ext cx="122802" cy="9233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sz="600" dirty="0">
                  <a:latin typeface="Arial" panose="020B0604020202020204" pitchFamily="34" charset="0"/>
                  <a:cs typeface="Arial" panose="020B0604020202020204" pitchFamily="34" charset="0"/>
                </a:rPr>
                <a:t>5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4500306F-A8D6-F822-D26F-60F9FEE6ED77}"/>
                </a:ext>
              </a:extLst>
            </p:cNvPr>
            <p:cNvSpPr txBox="1"/>
            <p:nvPr/>
          </p:nvSpPr>
          <p:spPr>
            <a:xfrm>
              <a:off x="1877848" y="5997520"/>
              <a:ext cx="122802" cy="9233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sz="600" dirty="0">
                  <a:latin typeface="Arial" panose="020B0604020202020204" pitchFamily="34" charset="0"/>
                  <a:cs typeface="Arial" panose="020B0604020202020204" pitchFamily="34" charset="0"/>
                </a:rPr>
                <a:t>6</a:t>
              </a: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4FA758E2-F787-81CF-CEE8-E994D60FCB7D}"/>
                </a:ext>
              </a:extLst>
            </p:cNvPr>
            <p:cNvSpPr txBox="1"/>
            <p:nvPr/>
          </p:nvSpPr>
          <p:spPr>
            <a:xfrm>
              <a:off x="1954833" y="5997520"/>
              <a:ext cx="122802" cy="9233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sz="600" dirty="0">
                  <a:latin typeface="Arial" panose="020B0604020202020204" pitchFamily="34" charset="0"/>
                  <a:cs typeface="Arial" panose="020B0604020202020204" pitchFamily="34" charset="0"/>
                </a:rPr>
                <a:t>7</a:t>
              </a: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D6F4179C-F349-7DC0-8997-B6215BA403A9}"/>
                </a:ext>
              </a:extLst>
            </p:cNvPr>
            <p:cNvSpPr txBox="1"/>
            <p:nvPr/>
          </p:nvSpPr>
          <p:spPr>
            <a:xfrm>
              <a:off x="2031118" y="5997520"/>
              <a:ext cx="122802" cy="9233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sz="600" dirty="0">
                  <a:latin typeface="Arial" panose="020B0604020202020204" pitchFamily="34" charset="0"/>
                  <a:cs typeface="Arial" panose="020B0604020202020204" pitchFamily="34" charset="0"/>
                </a:rPr>
                <a:t>8</a:t>
              </a: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ABC6319F-8E6B-A1BD-F76C-2491ED97F241}"/>
                </a:ext>
              </a:extLst>
            </p:cNvPr>
            <p:cNvSpPr txBox="1"/>
            <p:nvPr/>
          </p:nvSpPr>
          <p:spPr>
            <a:xfrm>
              <a:off x="2100834" y="5997520"/>
              <a:ext cx="122802" cy="9233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sz="600" dirty="0">
                  <a:latin typeface="Arial" panose="020B0604020202020204" pitchFamily="34" charset="0"/>
                  <a:cs typeface="Arial" panose="020B0604020202020204" pitchFamily="34" charset="0"/>
                </a:rPr>
                <a:t>9</a:t>
              </a: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8706962F-20C0-5921-CFC1-77BA08DA38EF}"/>
                </a:ext>
              </a:extLst>
            </p:cNvPr>
            <p:cNvSpPr txBox="1"/>
            <p:nvPr/>
          </p:nvSpPr>
          <p:spPr>
            <a:xfrm>
              <a:off x="2176150" y="5997520"/>
              <a:ext cx="122802" cy="9233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sz="600" dirty="0">
                  <a:latin typeface="Arial" panose="020B0604020202020204" pitchFamily="34" charset="0"/>
                  <a:cs typeface="Arial" panose="020B0604020202020204" pitchFamily="34" charset="0"/>
                </a:rPr>
                <a:t>10</a:t>
              </a: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322C9530-B997-6241-AB29-CBE9AC0CE9A0}"/>
              </a:ext>
            </a:extLst>
          </p:cNvPr>
          <p:cNvGrpSpPr/>
          <p:nvPr/>
        </p:nvGrpSpPr>
        <p:grpSpPr>
          <a:xfrm>
            <a:off x="1830450" y="6303780"/>
            <a:ext cx="788418" cy="92333"/>
            <a:chOff x="1510534" y="5997520"/>
            <a:chExt cx="788418" cy="92333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54ECEE5E-09D7-500A-DB15-09D8E66BEB27}"/>
                </a:ext>
              </a:extLst>
            </p:cNvPr>
            <p:cNvSpPr txBox="1"/>
            <p:nvPr/>
          </p:nvSpPr>
          <p:spPr>
            <a:xfrm>
              <a:off x="1510534" y="5997520"/>
              <a:ext cx="122802" cy="9233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sz="600" dirty="0"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BFAE6AE2-CA0D-CD9B-7865-4CC59B4E5A8B}"/>
                </a:ext>
              </a:extLst>
            </p:cNvPr>
            <p:cNvSpPr txBox="1"/>
            <p:nvPr/>
          </p:nvSpPr>
          <p:spPr>
            <a:xfrm>
              <a:off x="1583207" y="5997520"/>
              <a:ext cx="122802" cy="9233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sz="600" dirty="0"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DF0541B4-2C14-A754-69D4-50B6D544AE7B}"/>
                </a:ext>
              </a:extLst>
            </p:cNvPr>
            <p:cNvSpPr txBox="1"/>
            <p:nvPr/>
          </p:nvSpPr>
          <p:spPr>
            <a:xfrm>
              <a:off x="1657016" y="5997520"/>
              <a:ext cx="122802" cy="9233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sz="600" dirty="0"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E7430C8A-FA4C-53E6-6149-387309A87990}"/>
                </a:ext>
              </a:extLst>
            </p:cNvPr>
            <p:cNvSpPr txBox="1"/>
            <p:nvPr/>
          </p:nvSpPr>
          <p:spPr>
            <a:xfrm>
              <a:off x="1730628" y="5997520"/>
              <a:ext cx="122802" cy="9233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sz="600" dirty="0">
                  <a:latin typeface="Arial" panose="020B0604020202020204" pitchFamily="34" charset="0"/>
                  <a:cs typeface="Arial" panose="020B0604020202020204" pitchFamily="34" charset="0"/>
                </a:rPr>
                <a:t>4</a:t>
              </a: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203A0656-FBC9-3712-C013-CCC7794A3354}"/>
                </a:ext>
              </a:extLst>
            </p:cNvPr>
            <p:cNvSpPr txBox="1"/>
            <p:nvPr/>
          </p:nvSpPr>
          <p:spPr>
            <a:xfrm>
              <a:off x="1804238" y="5997520"/>
              <a:ext cx="122802" cy="9233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sz="600" dirty="0">
                  <a:latin typeface="Arial" panose="020B0604020202020204" pitchFamily="34" charset="0"/>
                  <a:cs typeface="Arial" panose="020B0604020202020204" pitchFamily="34" charset="0"/>
                </a:rPr>
                <a:t>5</a:t>
              </a: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2E1BD8EB-5595-BF30-D87B-441B987E1EF0}"/>
                </a:ext>
              </a:extLst>
            </p:cNvPr>
            <p:cNvSpPr txBox="1"/>
            <p:nvPr/>
          </p:nvSpPr>
          <p:spPr>
            <a:xfrm>
              <a:off x="1877848" y="5997520"/>
              <a:ext cx="122802" cy="9233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sz="600" dirty="0">
                  <a:latin typeface="Arial" panose="020B0604020202020204" pitchFamily="34" charset="0"/>
                  <a:cs typeface="Arial" panose="020B0604020202020204" pitchFamily="34" charset="0"/>
                </a:rPr>
                <a:t>6</a:t>
              </a: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F35F101C-9B09-C72F-7CDC-D469BE3B263E}"/>
                </a:ext>
              </a:extLst>
            </p:cNvPr>
            <p:cNvSpPr txBox="1"/>
            <p:nvPr/>
          </p:nvSpPr>
          <p:spPr>
            <a:xfrm>
              <a:off x="1954833" y="5997520"/>
              <a:ext cx="122802" cy="9233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sz="600" dirty="0">
                  <a:latin typeface="Arial" panose="020B0604020202020204" pitchFamily="34" charset="0"/>
                  <a:cs typeface="Arial" panose="020B0604020202020204" pitchFamily="34" charset="0"/>
                </a:rPr>
                <a:t>7</a:t>
              </a: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5CD9D330-2DE0-ABE1-BE03-9BEEA00B1345}"/>
                </a:ext>
              </a:extLst>
            </p:cNvPr>
            <p:cNvSpPr txBox="1"/>
            <p:nvPr/>
          </p:nvSpPr>
          <p:spPr>
            <a:xfrm>
              <a:off x="2031118" y="5997520"/>
              <a:ext cx="122802" cy="9233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sz="600" dirty="0">
                  <a:latin typeface="Arial" panose="020B0604020202020204" pitchFamily="34" charset="0"/>
                  <a:cs typeface="Arial" panose="020B0604020202020204" pitchFamily="34" charset="0"/>
                </a:rPr>
                <a:t>8</a:t>
              </a: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786F9A31-301A-6147-603A-3974DDBFAF54}"/>
                </a:ext>
              </a:extLst>
            </p:cNvPr>
            <p:cNvSpPr txBox="1"/>
            <p:nvPr/>
          </p:nvSpPr>
          <p:spPr>
            <a:xfrm>
              <a:off x="2100834" y="5997520"/>
              <a:ext cx="122802" cy="9233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sz="600" dirty="0">
                  <a:latin typeface="Arial" panose="020B0604020202020204" pitchFamily="34" charset="0"/>
                  <a:cs typeface="Arial" panose="020B0604020202020204" pitchFamily="34" charset="0"/>
                </a:rPr>
                <a:t>9</a:t>
              </a: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A70526A1-705B-ADA6-8DF6-3D79A495EA7E}"/>
                </a:ext>
              </a:extLst>
            </p:cNvPr>
            <p:cNvSpPr txBox="1"/>
            <p:nvPr/>
          </p:nvSpPr>
          <p:spPr>
            <a:xfrm>
              <a:off x="2176150" y="5997520"/>
              <a:ext cx="122802" cy="9233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sz="600" dirty="0">
                  <a:latin typeface="Arial" panose="020B0604020202020204" pitchFamily="34" charset="0"/>
                  <a:cs typeface="Arial" panose="020B0604020202020204" pitchFamily="34" charset="0"/>
                </a:rPr>
                <a:t>10</a:t>
              </a:r>
            </a:p>
          </p:txBody>
        </p: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1E04AF29-667D-C333-5AE5-A52EC950A9CE}"/>
              </a:ext>
            </a:extLst>
          </p:cNvPr>
          <p:cNvGrpSpPr/>
          <p:nvPr/>
        </p:nvGrpSpPr>
        <p:grpSpPr>
          <a:xfrm>
            <a:off x="2581333" y="6303780"/>
            <a:ext cx="788418" cy="92333"/>
            <a:chOff x="1510534" y="5997520"/>
            <a:chExt cx="788418" cy="92333"/>
          </a:xfrm>
        </p:grpSpPr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4F46380E-652A-869F-9F99-49150CD5DA4B}"/>
                </a:ext>
              </a:extLst>
            </p:cNvPr>
            <p:cNvSpPr txBox="1"/>
            <p:nvPr/>
          </p:nvSpPr>
          <p:spPr>
            <a:xfrm>
              <a:off x="1510534" y="5997520"/>
              <a:ext cx="122802" cy="9233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sz="600" dirty="0"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F43E0D87-BF83-77FF-2EEA-AB519DF13CE1}"/>
                </a:ext>
              </a:extLst>
            </p:cNvPr>
            <p:cNvSpPr txBox="1"/>
            <p:nvPr/>
          </p:nvSpPr>
          <p:spPr>
            <a:xfrm>
              <a:off x="1583207" y="5997520"/>
              <a:ext cx="122802" cy="9233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sz="600" dirty="0"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B6452807-3641-7F32-BF08-5CF265D3918A}"/>
                </a:ext>
              </a:extLst>
            </p:cNvPr>
            <p:cNvSpPr txBox="1"/>
            <p:nvPr/>
          </p:nvSpPr>
          <p:spPr>
            <a:xfrm>
              <a:off x="1657016" y="5997520"/>
              <a:ext cx="122802" cy="9233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sz="600" dirty="0"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7C80AE14-DA33-22AC-7663-91083421F996}"/>
                </a:ext>
              </a:extLst>
            </p:cNvPr>
            <p:cNvSpPr txBox="1"/>
            <p:nvPr/>
          </p:nvSpPr>
          <p:spPr>
            <a:xfrm>
              <a:off x="1730628" y="5997520"/>
              <a:ext cx="122802" cy="9233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sz="600" dirty="0">
                  <a:latin typeface="Arial" panose="020B0604020202020204" pitchFamily="34" charset="0"/>
                  <a:cs typeface="Arial" panose="020B0604020202020204" pitchFamily="34" charset="0"/>
                </a:rPr>
                <a:t>4</a:t>
              </a:r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8F7B287C-D6A9-7CDF-93BA-8ACD5AB495A9}"/>
                </a:ext>
              </a:extLst>
            </p:cNvPr>
            <p:cNvSpPr txBox="1"/>
            <p:nvPr/>
          </p:nvSpPr>
          <p:spPr>
            <a:xfrm>
              <a:off x="1804238" y="5997520"/>
              <a:ext cx="122802" cy="9233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sz="600" dirty="0">
                  <a:latin typeface="Arial" panose="020B0604020202020204" pitchFamily="34" charset="0"/>
                  <a:cs typeface="Arial" panose="020B0604020202020204" pitchFamily="34" charset="0"/>
                </a:rPr>
                <a:t>5</a:t>
              </a: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E8CA79C2-2C32-758E-F067-D4D284585125}"/>
                </a:ext>
              </a:extLst>
            </p:cNvPr>
            <p:cNvSpPr txBox="1"/>
            <p:nvPr/>
          </p:nvSpPr>
          <p:spPr>
            <a:xfrm>
              <a:off x="1877848" y="5997520"/>
              <a:ext cx="122802" cy="9233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sz="600" dirty="0">
                  <a:latin typeface="Arial" panose="020B0604020202020204" pitchFamily="34" charset="0"/>
                  <a:cs typeface="Arial" panose="020B0604020202020204" pitchFamily="34" charset="0"/>
                </a:rPr>
                <a:t>6</a:t>
              </a: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2ACADF82-6512-9905-D277-4FD77000435A}"/>
                </a:ext>
              </a:extLst>
            </p:cNvPr>
            <p:cNvSpPr txBox="1"/>
            <p:nvPr/>
          </p:nvSpPr>
          <p:spPr>
            <a:xfrm>
              <a:off x="1954833" y="5997520"/>
              <a:ext cx="122802" cy="9233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sz="600" dirty="0">
                  <a:latin typeface="Arial" panose="020B0604020202020204" pitchFamily="34" charset="0"/>
                  <a:cs typeface="Arial" panose="020B0604020202020204" pitchFamily="34" charset="0"/>
                </a:rPr>
                <a:t>7</a:t>
              </a:r>
            </a:p>
          </p:txBody>
        </p: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B0056879-A3BC-D53B-37B6-86F7FCC9BCDF}"/>
                </a:ext>
              </a:extLst>
            </p:cNvPr>
            <p:cNvSpPr txBox="1"/>
            <p:nvPr/>
          </p:nvSpPr>
          <p:spPr>
            <a:xfrm>
              <a:off x="2031118" y="5997520"/>
              <a:ext cx="122802" cy="9233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sz="600" dirty="0">
                  <a:latin typeface="Arial" panose="020B0604020202020204" pitchFamily="34" charset="0"/>
                  <a:cs typeface="Arial" panose="020B0604020202020204" pitchFamily="34" charset="0"/>
                </a:rPr>
                <a:t>8</a:t>
              </a:r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E6DF241C-6D0A-57D0-A13F-016FFEE8C7A0}"/>
                </a:ext>
              </a:extLst>
            </p:cNvPr>
            <p:cNvSpPr txBox="1"/>
            <p:nvPr/>
          </p:nvSpPr>
          <p:spPr>
            <a:xfrm>
              <a:off x="2100834" y="5997520"/>
              <a:ext cx="122802" cy="9233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sz="600" dirty="0">
                  <a:latin typeface="Arial" panose="020B0604020202020204" pitchFamily="34" charset="0"/>
                  <a:cs typeface="Arial" panose="020B0604020202020204" pitchFamily="34" charset="0"/>
                </a:rPr>
                <a:t>9</a:t>
              </a: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508A189D-8E25-D9B7-D016-E5217FA3C437}"/>
                </a:ext>
              </a:extLst>
            </p:cNvPr>
            <p:cNvSpPr txBox="1"/>
            <p:nvPr/>
          </p:nvSpPr>
          <p:spPr>
            <a:xfrm>
              <a:off x="2176150" y="5997520"/>
              <a:ext cx="122802" cy="9233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sz="600" dirty="0">
                  <a:latin typeface="Arial" panose="020B0604020202020204" pitchFamily="34" charset="0"/>
                  <a:cs typeface="Arial" panose="020B0604020202020204" pitchFamily="34" charset="0"/>
                </a:rPr>
                <a:t>10</a:t>
              </a:r>
            </a:p>
          </p:txBody>
        </p:sp>
      </p:grpSp>
      <p:sp>
        <p:nvSpPr>
          <p:cNvPr id="63" name="TextBox 62">
            <a:extLst>
              <a:ext uri="{FF2B5EF4-FFF2-40B4-BE49-F238E27FC236}">
                <a16:creationId xmlns:a16="http://schemas.microsoft.com/office/drawing/2014/main" id="{E490D0C5-8CB2-B25E-8F5C-AF7C5CCCF29F}"/>
              </a:ext>
            </a:extLst>
          </p:cNvPr>
          <p:cNvSpPr txBox="1"/>
          <p:nvPr/>
        </p:nvSpPr>
        <p:spPr>
          <a:xfrm>
            <a:off x="1182032" y="6409270"/>
            <a:ext cx="568406" cy="10772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700" dirty="0">
                <a:latin typeface="Arial" panose="020B0604020202020204" pitchFamily="34" charset="0"/>
                <a:cs typeface="Arial" panose="020B0604020202020204" pitchFamily="34" charset="0"/>
              </a:rPr>
              <a:t>Day 4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DD941F3C-D9DA-5970-4FBF-D531EEBBFE86}"/>
              </a:ext>
            </a:extLst>
          </p:cNvPr>
          <p:cNvSpPr txBox="1"/>
          <p:nvPr/>
        </p:nvSpPr>
        <p:spPr>
          <a:xfrm>
            <a:off x="1935949" y="6409270"/>
            <a:ext cx="568406" cy="10772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700" dirty="0">
                <a:latin typeface="Arial" panose="020B0604020202020204" pitchFamily="34" charset="0"/>
                <a:cs typeface="Arial" panose="020B0604020202020204" pitchFamily="34" charset="0"/>
              </a:rPr>
              <a:t>Day 5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1BAC1E01-1BE2-5A19-BDAE-808169B951A6}"/>
              </a:ext>
            </a:extLst>
          </p:cNvPr>
          <p:cNvSpPr txBox="1"/>
          <p:nvPr/>
        </p:nvSpPr>
        <p:spPr>
          <a:xfrm>
            <a:off x="2682090" y="6409270"/>
            <a:ext cx="568406" cy="10772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700" dirty="0">
                <a:latin typeface="Arial" panose="020B0604020202020204" pitchFamily="34" charset="0"/>
                <a:cs typeface="Arial" panose="020B0604020202020204" pitchFamily="34" charset="0"/>
              </a:rPr>
              <a:t>Day 6</a:t>
            </a:r>
          </a:p>
        </p:txBody>
      </p:sp>
      <p:grpSp>
        <p:nvGrpSpPr>
          <p:cNvPr id="66" name="Group 65">
            <a:extLst>
              <a:ext uri="{FF2B5EF4-FFF2-40B4-BE49-F238E27FC236}">
                <a16:creationId xmlns:a16="http://schemas.microsoft.com/office/drawing/2014/main" id="{52147F6C-4149-25E1-153B-6C9FD92F949C}"/>
              </a:ext>
            </a:extLst>
          </p:cNvPr>
          <p:cNvGrpSpPr/>
          <p:nvPr/>
        </p:nvGrpSpPr>
        <p:grpSpPr>
          <a:xfrm>
            <a:off x="4394589" y="6303780"/>
            <a:ext cx="795166" cy="92333"/>
            <a:chOff x="1503786" y="5997520"/>
            <a:chExt cx="795166" cy="92333"/>
          </a:xfrm>
        </p:grpSpPr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D29A7F71-828A-4D4C-CFC6-7C58336EF137}"/>
                </a:ext>
              </a:extLst>
            </p:cNvPr>
            <p:cNvSpPr txBox="1"/>
            <p:nvPr/>
          </p:nvSpPr>
          <p:spPr>
            <a:xfrm>
              <a:off x="1503786" y="5997520"/>
              <a:ext cx="122802" cy="9233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sz="600" dirty="0"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</a:p>
          </p:txBody>
        </p:sp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4A32B068-A091-7F1D-EF81-D000AF8D9343}"/>
                </a:ext>
              </a:extLst>
            </p:cNvPr>
            <p:cNvSpPr txBox="1"/>
            <p:nvPr/>
          </p:nvSpPr>
          <p:spPr>
            <a:xfrm>
              <a:off x="1583207" y="5997520"/>
              <a:ext cx="122802" cy="9233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sz="600" dirty="0"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</a:p>
          </p:txBody>
        </p:sp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C1D4A9E5-7EF0-2E43-6648-1F717A503FC9}"/>
                </a:ext>
              </a:extLst>
            </p:cNvPr>
            <p:cNvSpPr txBox="1"/>
            <p:nvPr/>
          </p:nvSpPr>
          <p:spPr>
            <a:xfrm>
              <a:off x="1657016" y="5997520"/>
              <a:ext cx="122802" cy="9233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sz="600" dirty="0"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</a:p>
          </p:txBody>
        </p:sp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3D167571-EE7E-292F-45B4-7C5771FA87B2}"/>
                </a:ext>
              </a:extLst>
            </p:cNvPr>
            <p:cNvSpPr txBox="1"/>
            <p:nvPr/>
          </p:nvSpPr>
          <p:spPr>
            <a:xfrm>
              <a:off x="1730628" y="5997520"/>
              <a:ext cx="122802" cy="9233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sz="600" dirty="0">
                  <a:latin typeface="Arial" panose="020B0604020202020204" pitchFamily="34" charset="0"/>
                  <a:cs typeface="Arial" panose="020B0604020202020204" pitchFamily="34" charset="0"/>
                </a:rPr>
                <a:t>4</a:t>
              </a:r>
            </a:p>
          </p:txBody>
        </p:sp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270FD44D-0DE7-B146-8FBD-8AD639E0B18C}"/>
                </a:ext>
              </a:extLst>
            </p:cNvPr>
            <p:cNvSpPr txBox="1"/>
            <p:nvPr/>
          </p:nvSpPr>
          <p:spPr>
            <a:xfrm>
              <a:off x="1804238" y="5997520"/>
              <a:ext cx="122802" cy="9233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sz="600" dirty="0">
                  <a:latin typeface="Arial" panose="020B0604020202020204" pitchFamily="34" charset="0"/>
                  <a:cs typeface="Arial" panose="020B0604020202020204" pitchFamily="34" charset="0"/>
                </a:rPr>
                <a:t>5</a:t>
              </a:r>
            </a:p>
          </p:txBody>
        </p:sp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056B8675-D592-5CEC-30B8-BF79CF6F26FE}"/>
                </a:ext>
              </a:extLst>
            </p:cNvPr>
            <p:cNvSpPr txBox="1"/>
            <p:nvPr/>
          </p:nvSpPr>
          <p:spPr>
            <a:xfrm>
              <a:off x="1877848" y="5997520"/>
              <a:ext cx="122802" cy="9233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sz="600" dirty="0">
                  <a:latin typeface="Arial" panose="020B0604020202020204" pitchFamily="34" charset="0"/>
                  <a:cs typeface="Arial" panose="020B0604020202020204" pitchFamily="34" charset="0"/>
                </a:rPr>
                <a:t>6</a:t>
              </a:r>
            </a:p>
          </p:txBody>
        </p:sp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BDD5AEB8-3973-503F-F3F4-A54753245AB1}"/>
                </a:ext>
              </a:extLst>
            </p:cNvPr>
            <p:cNvSpPr txBox="1"/>
            <p:nvPr/>
          </p:nvSpPr>
          <p:spPr>
            <a:xfrm>
              <a:off x="1954833" y="5997520"/>
              <a:ext cx="122802" cy="9233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sz="600" dirty="0">
                  <a:latin typeface="Arial" panose="020B0604020202020204" pitchFamily="34" charset="0"/>
                  <a:cs typeface="Arial" panose="020B0604020202020204" pitchFamily="34" charset="0"/>
                </a:rPr>
                <a:t>7</a:t>
              </a:r>
            </a:p>
          </p:txBody>
        </p:sp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812C228F-7036-1CB9-8367-2B49F20A1908}"/>
                </a:ext>
              </a:extLst>
            </p:cNvPr>
            <p:cNvSpPr txBox="1"/>
            <p:nvPr/>
          </p:nvSpPr>
          <p:spPr>
            <a:xfrm>
              <a:off x="2031118" y="5997520"/>
              <a:ext cx="122802" cy="9233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sz="600" dirty="0">
                  <a:latin typeface="Arial" panose="020B0604020202020204" pitchFamily="34" charset="0"/>
                  <a:cs typeface="Arial" panose="020B0604020202020204" pitchFamily="34" charset="0"/>
                </a:rPr>
                <a:t>8</a:t>
              </a:r>
            </a:p>
          </p:txBody>
        </p:sp>
        <p:sp>
          <p:nvSpPr>
            <p:cNvPr id="75" name="TextBox 74">
              <a:extLst>
                <a:ext uri="{FF2B5EF4-FFF2-40B4-BE49-F238E27FC236}">
                  <a16:creationId xmlns:a16="http://schemas.microsoft.com/office/drawing/2014/main" id="{E9DACFF4-DBEF-D2DD-A5DA-DC2601FFB16E}"/>
                </a:ext>
              </a:extLst>
            </p:cNvPr>
            <p:cNvSpPr txBox="1"/>
            <p:nvPr/>
          </p:nvSpPr>
          <p:spPr>
            <a:xfrm>
              <a:off x="2100834" y="5997520"/>
              <a:ext cx="122802" cy="9233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sz="600" dirty="0">
                  <a:latin typeface="Arial" panose="020B0604020202020204" pitchFamily="34" charset="0"/>
                  <a:cs typeface="Arial" panose="020B0604020202020204" pitchFamily="34" charset="0"/>
                </a:rPr>
                <a:t>9</a:t>
              </a:r>
            </a:p>
          </p:txBody>
        </p:sp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45FC4ABB-33EC-D371-CE94-68CD43F9360F}"/>
                </a:ext>
              </a:extLst>
            </p:cNvPr>
            <p:cNvSpPr txBox="1"/>
            <p:nvPr/>
          </p:nvSpPr>
          <p:spPr>
            <a:xfrm>
              <a:off x="2176150" y="5997520"/>
              <a:ext cx="122802" cy="9233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sz="600" dirty="0">
                  <a:latin typeface="Arial" panose="020B0604020202020204" pitchFamily="34" charset="0"/>
                  <a:cs typeface="Arial" panose="020B0604020202020204" pitchFamily="34" charset="0"/>
                </a:rPr>
                <a:t>10</a:t>
              </a:r>
            </a:p>
          </p:txBody>
        </p:sp>
      </p:grpSp>
      <p:grpSp>
        <p:nvGrpSpPr>
          <p:cNvPr id="77" name="Group 76">
            <a:extLst>
              <a:ext uri="{FF2B5EF4-FFF2-40B4-BE49-F238E27FC236}">
                <a16:creationId xmlns:a16="http://schemas.microsoft.com/office/drawing/2014/main" id="{F40FBFD6-C77D-D317-0301-B98BEFF44E9C}"/>
              </a:ext>
            </a:extLst>
          </p:cNvPr>
          <p:cNvGrpSpPr/>
          <p:nvPr/>
        </p:nvGrpSpPr>
        <p:grpSpPr>
          <a:xfrm>
            <a:off x="5152220" y="6303780"/>
            <a:ext cx="788418" cy="92333"/>
            <a:chOff x="1510534" y="5997520"/>
            <a:chExt cx="788418" cy="92333"/>
          </a:xfrm>
        </p:grpSpPr>
        <p:sp>
          <p:nvSpPr>
            <p:cNvPr id="78" name="TextBox 77">
              <a:extLst>
                <a:ext uri="{FF2B5EF4-FFF2-40B4-BE49-F238E27FC236}">
                  <a16:creationId xmlns:a16="http://schemas.microsoft.com/office/drawing/2014/main" id="{4D6B3732-3D25-96E4-AFEE-C2AD3FF6BB3C}"/>
                </a:ext>
              </a:extLst>
            </p:cNvPr>
            <p:cNvSpPr txBox="1"/>
            <p:nvPr/>
          </p:nvSpPr>
          <p:spPr>
            <a:xfrm>
              <a:off x="1510534" y="5997520"/>
              <a:ext cx="122802" cy="9233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sz="600" dirty="0"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</a:p>
          </p:txBody>
        </p:sp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2511D0B4-4661-13C7-F481-536A649BBB70}"/>
                </a:ext>
              </a:extLst>
            </p:cNvPr>
            <p:cNvSpPr txBox="1"/>
            <p:nvPr/>
          </p:nvSpPr>
          <p:spPr>
            <a:xfrm>
              <a:off x="1583207" y="5997520"/>
              <a:ext cx="122802" cy="9233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sz="600" dirty="0"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</a:p>
          </p:txBody>
        </p:sp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61CE7249-046D-C172-99FA-4E361A161402}"/>
                </a:ext>
              </a:extLst>
            </p:cNvPr>
            <p:cNvSpPr txBox="1"/>
            <p:nvPr/>
          </p:nvSpPr>
          <p:spPr>
            <a:xfrm>
              <a:off x="1657016" y="5997520"/>
              <a:ext cx="122802" cy="9233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sz="600" dirty="0"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</a:p>
          </p:txBody>
        </p:sp>
        <p:sp>
          <p:nvSpPr>
            <p:cNvPr id="81" name="TextBox 80">
              <a:extLst>
                <a:ext uri="{FF2B5EF4-FFF2-40B4-BE49-F238E27FC236}">
                  <a16:creationId xmlns:a16="http://schemas.microsoft.com/office/drawing/2014/main" id="{FB6DF2C8-091E-3957-C5F0-E6529A294A24}"/>
                </a:ext>
              </a:extLst>
            </p:cNvPr>
            <p:cNvSpPr txBox="1"/>
            <p:nvPr/>
          </p:nvSpPr>
          <p:spPr>
            <a:xfrm>
              <a:off x="1730628" y="5997520"/>
              <a:ext cx="122802" cy="9233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sz="600" dirty="0">
                  <a:latin typeface="Arial" panose="020B0604020202020204" pitchFamily="34" charset="0"/>
                  <a:cs typeface="Arial" panose="020B0604020202020204" pitchFamily="34" charset="0"/>
                </a:rPr>
                <a:t>4</a:t>
              </a:r>
            </a:p>
          </p:txBody>
        </p:sp>
        <p:sp>
          <p:nvSpPr>
            <p:cNvPr id="82" name="TextBox 81">
              <a:extLst>
                <a:ext uri="{FF2B5EF4-FFF2-40B4-BE49-F238E27FC236}">
                  <a16:creationId xmlns:a16="http://schemas.microsoft.com/office/drawing/2014/main" id="{4657F389-F3B5-1CF8-9AE7-745A5ADA8E48}"/>
                </a:ext>
              </a:extLst>
            </p:cNvPr>
            <p:cNvSpPr txBox="1"/>
            <p:nvPr/>
          </p:nvSpPr>
          <p:spPr>
            <a:xfrm>
              <a:off x="1804238" y="5997520"/>
              <a:ext cx="122802" cy="9233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sz="600" dirty="0">
                  <a:latin typeface="Arial" panose="020B0604020202020204" pitchFamily="34" charset="0"/>
                  <a:cs typeface="Arial" panose="020B0604020202020204" pitchFamily="34" charset="0"/>
                </a:rPr>
                <a:t>5</a:t>
              </a:r>
            </a:p>
          </p:txBody>
        </p:sp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8B2911C0-B7FA-D814-7224-9D9AED818500}"/>
                </a:ext>
              </a:extLst>
            </p:cNvPr>
            <p:cNvSpPr txBox="1"/>
            <p:nvPr/>
          </p:nvSpPr>
          <p:spPr>
            <a:xfrm>
              <a:off x="1877848" y="5997520"/>
              <a:ext cx="122802" cy="9233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sz="600" dirty="0">
                  <a:latin typeface="Arial" panose="020B0604020202020204" pitchFamily="34" charset="0"/>
                  <a:cs typeface="Arial" panose="020B0604020202020204" pitchFamily="34" charset="0"/>
                </a:rPr>
                <a:t>6</a:t>
              </a:r>
            </a:p>
          </p:txBody>
        </p:sp>
        <p:sp>
          <p:nvSpPr>
            <p:cNvPr id="84" name="TextBox 83">
              <a:extLst>
                <a:ext uri="{FF2B5EF4-FFF2-40B4-BE49-F238E27FC236}">
                  <a16:creationId xmlns:a16="http://schemas.microsoft.com/office/drawing/2014/main" id="{488E4253-E189-B9D0-C593-FAEC0310F1E8}"/>
                </a:ext>
              </a:extLst>
            </p:cNvPr>
            <p:cNvSpPr txBox="1"/>
            <p:nvPr/>
          </p:nvSpPr>
          <p:spPr>
            <a:xfrm>
              <a:off x="1954833" y="5997520"/>
              <a:ext cx="122802" cy="9233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sz="600" dirty="0">
                  <a:latin typeface="Arial" panose="020B0604020202020204" pitchFamily="34" charset="0"/>
                  <a:cs typeface="Arial" panose="020B0604020202020204" pitchFamily="34" charset="0"/>
                </a:rPr>
                <a:t>7</a:t>
              </a:r>
            </a:p>
          </p:txBody>
        </p:sp>
        <p:sp>
          <p:nvSpPr>
            <p:cNvPr id="85" name="TextBox 84">
              <a:extLst>
                <a:ext uri="{FF2B5EF4-FFF2-40B4-BE49-F238E27FC236}">
                  <a16:creationId xmlns:a16="http://schemas.microsoft.com/office/drawing/2014/main" id="{DDBAF9F8-0CD4-822E-47CB-57D6D7A28C67}"/>
                </a:ext>
              </a:extLst>
            </p:cNvPr>
            <p:cNvSpPr txBox="1"/>
            <p:nvPr/>
          </p:nvSpPr>
          <p:spPr>
            <a:xfrm>
              <a:off x="2031118" y="5997520"/>
              <a:ext cx="122802" cy="9233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sz="600" dirty="0">
                  <a:latin typeface="Arial" panose="020B0604020202020204" pitchFamily="34" charset="0"/>
                  <a:cs typeface="Arial" panose="020B0604020202020204" pitchFamily="34" charset="0"/>
                </a:rPr>
                <a:t>8</a:t>
              </a:r>
            </a:p>
          </p:txBody>
        </p: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536EA3BD-50A5-E703-6FEC-749587B4CCE2}"/>
                </a:ext>
              </a:extLst>
            </p:cNvPr>
            <p:cNvSpPr txBox="1"/>
            <p:nvPr/>
          </p:nvSpPr>
          <p:spPr>
            <a:xfrm>
              <a:off x="2100834" y="5997520"/>
              <a:ext cx="122802" cy="9233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sz="600" dirty="0">
                  <a:latin typeface="Arial" panose="020B0604020202020204" pitchFamily="34" charset="0"/>
                  <a:cs typeface="Arial" panose="020B0604020202020204" pitchFamily="34" charset="0"/>
                </a:rPr>
                <a:t>9</a:t>
              </a:r>
            </a:p>
          </p:txBody>
        </p:sp>
        <p:sp>
          <p:nvSpPr>
            <p:cNvPr id="87" name="TextBox 86">
              <a:extLst>
                <a:ext uri="{FF2B5EF4-FFF2-40B4-BE49-F238E27FC236}">
                  <a16:creationId xmlns:a16="http://schemas.microsoft.com/office/drawing/2014/main" id="{D2F308AA-D8B2-748D-7967-0F51EAA16712}"/>
                </a:ext>
              </a:extLst>
            </p:cNvPr>
            <p:cNvSpPr txBox="1"/>
            <p:nvPr/>
          </p:nvSpPr>
          <p:spPr>
            <a:xfrm>
              <a:off x="2176150" y="5997520"/>
              <a:ext cx="122802" cy="9233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sz="600" dirty="0">
                  <a:latin typeface="Arial" panose="020B0604020202020204" pitchFamily="34" charset="0"/>
                  <a:cs typeface="Arial" panose="020B0604020202020204" pitchFamily="34" charset="0"/>
                </a:rPr>
                <a:t>10</a:t>
              </a:r>
            </a:p>
          </p:txBody>
        </p:sp>
      </p:grpSp>
      <p:grpSp>
        <p:nvGrpSpPr>
          <p:cNvPr id="88" name="Group 87">
            <a:extLst>
              <a:ext uri="{FF2B5EF4-FFF2-40B4-BE49-F238E27FC236}">
                <a16:creationId xmlns:a16="http://schemas.microsoft.com/office/drawing/2014/main" id="{B4082175-13E9-FF01-F7F1-9BF4E5C5FD00}"/>
              </a:ext>
            </a:extLst>
          </p:cNvPr>
          <p:cNvGrpSpPr/>
          <p:nvPr/>
        </p:nvGrpSpPr>
        <p:grpSpPr>
          <a:xfrm>
            <a:off x="5903103" y="6303780"/>
            <a:ext cx="788418" cy="92333"/>
            <a:chOff x="1510534" y="5997520"/>
            <a:chExt cx="788418" cy="92333"/>
          </a:xfrm>
        </p:grpSpPr>
        <p:sp>
          <p:nvSpPr>
            <p:cNvPr id="89" name="TextBox 88">
              <a:extLst>
                <a:ext uri="{FF2B5EF4-FFF2-40B4-BE49-F238E27FC236}">
                  <a16:creationId xmlns:a16="http://schemas.microsoft.com/office/drawing/2014/main" id="{8FE92A76-E8D0-5DCF-9EA7-577BD763DA52}"/>
                </a:ext>
              </a:extLst>
            </p:cNvPr>
            <p:cNvSpPr txBox="1"/>
            <p:nvPr/>
          </p:nvSpPr>
          <p:spPr>
            <a:xfrm>
              <a:off x="1510534" y="5997520"/>
              <a:ext cx="122802" cy="9233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sz="600" dirty="0"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</a:p>
          </p:txBody>
        </p:sp>
        <p:sp>
          <p:nvSpPr>
            <p:cNvPr id="90" name="TextBox 89">
              <a:extLst>
                <a:ext uri="{FF2B5EF4-FFF2-40B4-BE49-F238E27FC236}">
                  <a16:creationId xmlns:a16="http://schemas.microsoft.com/office/drawing/2014/main" id="{775B40A7-EF1D-9406-42EA-83A92E747B43}"/>
                </a:ext>
              </a:extLst>
            </p:cNvPr>
            <p:cNvSpPr txBox="1"/>
            <p:nvPr/>
          </p:nvSpPr>
          <p:spPr>
            <a:xfrm>
              <a:off x="1583207" y="5997520"/>
              <a:ext cx="122802" cy="9233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sz="600" dirty="0"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</a:p>
          </p:txBody>
        </p:sp>
        <p:sp>
          <p:nvSpPr>
            <p:cNvPr id="91" name="TextBox 90">
              <a:extLst>
                <a:ext uri="{FF2B5EF4-FFF2-40B4-BE49-F238E27FC236}">
                  <a16:creationId xmlns:a16="http://schemas.microsoft.com/office/drawing/2014/main" id="{2CFB7ED1-281D-F169-4C69-0EF7EAEA0C95}"/>
                </a:ext>
              </a:extLst>
            </p:cNvPr>
            <p:cNvSpPr txBox="1"/>
            <p:nvPr/>
          </p:nvSpPr>
          <p:spPr>
            <a:xfrm>
              <a:off x="1657016" y="5997520"/>
              <a:ext cx="122802" cy="9233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sz="600" dirty="0"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</a:p>
          </p:txBody>
        </p:sp>
        <p:sp>
          <p:nvSpPr>
            <p:cNvPr id="92" name="TextBox 91">
              <a:extLst>
                <a:ext uri="{FF2B5EF4-FFF2-40B4-BE49-F238E27FC236}">
                  <a16:creationId xmlns:a16="http://schemas.microsoft.com/office/drawing/2014/main" id="{B1833CA5-4D29-391A-0947-15754C0376F4}"/>
                </a:ext>
              </a:extLst>
            </p:cNvPr>
            <p:cNvSpPr txBox="1"/>
            <p:nvPr/>
          </p:nvSpPr>
          <p:spPr>
            <a:xfrm>
              <a:off x="1730628" y="5997520"/>
              <a:ext cx="122802" cy="9233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sz="600" dirty="0">
                  <a:latin typeface="Arial" panose="020B0604020202020204" pitchFamily="34" charset="0"/>
                  <a:cs typeface="Arial" panose="020B0604020202020204" pitchFamily="34" charset="0"/>
                </a:rPr>
                <a:t>4</a:t>
              </a:r>
            </a:p>
          </p:txBody>
        </p:sp>
        <p:sp>
          <p:nvSpPr>
            <p:cNvPr id="93" name="TextBox 92">
              <a:extLst>
                <a:ext uri="{FF2B5EF4-FFF2-40B4-BE49-F238E27FC236}">
                  <a16:creationId xmlns:a16="http://schemas.microsoft.com/office/drawing/2014/main" id="{0710EB78-51C1-0FEE-B29C-F67D03984675}"/>
                </a:ext>
              </a:extLst>
            </p:cNvPr>
            <p:cNvSpPr txBox="1"/>
            <p:nvPr/>
          </p:nvSpPr>
          <p:spPr>
            <a:xfrm>
              <a:off x="1804238" y="5997520"/>
              <a:ext cx="122802" cy="9233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sz="600" dirty="0">
                  <a:latin typeface="Arial" panose="020B0604020202020204" pitchFamily="34" charset="0"/>
                  <a:cs typeface="Arial" panose="020B0604020202020204" pitchFamily="34" charset="0"/>
                </a:rPr>
                <a:t>5</a:t>
              </a:r>
            </a:p>
          </p:txBody>
        </p:sp>
        <p:sp>
          <p:nvSpPr>
            <p:cNvPr id="94" name="TextBox 93">
              <a:extLst>
                <a:ext uri="{FF2B5EF4-FFF2-40B4-BE49-F238E27FC236}">
                  <a16:creationId xmlns:a16="http://schemas.microsoft.com/office/drawing/2014/main" id="{E2CFE793-BACF-BB11-3604-EA1600EA14C0}"/>
                </a:ext>
              </a:extLst>
            </p:cNvPr>
            <p:cNvSpPr txBox="1"/>
            <p:nvPr/>
          </p:nvSpPr>
          <p:spPr>
            <a:xfrm>
              <a:off x="1877848" y="5997520"/>
              <a:ext cx="122802" cy="9233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sz="600" dirty="0">
                  <a:latin typeface="Arial" panose="020B0604020202020204" pitchFamily="34" charset="0"/>
                  <a:cs typeface="Arial" panose="020B0604020202020204" pitchFamily="34" charset="0"/>
                </a:rPr>
                <a:t>6</a:t>
              </a:r>
            </a:p>
          </p:txBody>
        </p:sp>
        <p:sp>
          <p:nvSpPr>
            <p:cNvPr id="95" name="TextBox 94">
              <a:extLst>
                <a:ext uri="{FF2B5EF4-FFF2-40B4-BE49-F238E27FC236}">
                  <a16:creationId xmlns:a16="http://schemas.microsoft.com/office/drawing/2014/main" id="{E70CEF7C-DBC4-1D98-B707-8251FBCA6FD2}"/>
                </a:ext>
              </a:extLst>
            </p:cNvPr>
            <p:cNvSpPr txBox="1"/>
            <p:nvPr/>
          </p:nvSpPr>
          <p:spPr>
            <a:xfrm>
              <a:off x="1954833" y="5997520"/>
              <a:ext cx="122802" cy="9233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sz="600" dirty="0">
                  <a:latin typeface="Arial" panose="020B0604020202020204" pitchFamily="34" charset="0"/>
                  <a:cs typeface="Arial" panose="020B0604020202020204" pitchFamily="34" charset="0"/>
                </a:rPr>
                <a:t>7</a:t>
              </a:r>
            </a:p>
          </p:txBody>
        </p:sp>
        <p:sp>
          <p:nvSpPr>
            <p:cNvPr id="96" name="TextBox 95">
              <a:extLst>
                <a:ext uri="{FF2B5EF4-FFF2-40B4-BE49-F238E27FC236}">
                  <a16:creationId xmlns:a16="http://schemas.microsoft.com/office/drawing/2014/main" id="{A5DA099A-D735-F512-FA8C-1C56FCC422A2}"/>
                </a:ext>
              </a:extLst>
            </p:cNvPr>
            <p:cNvSpPr txBox="1"/>
            <p:nvPr/>
          </p:nvSpPr>
          <p:spPr>
            <a:xfrm>
              <a:off x="2031118" y="5997520"/>
              <a:ext cx="122802" cy="9233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sz="600" dirty="0">
                  <a:latin typeface="Arial" panose="020B0604020202020204" pitchFamily="34" charset="0"/>
                  <a:cs typeface="Arial" panose="020B0604020202020204" pitchFamily="34" charset="0"/>
                </a:rPr>
                <a:t>8</a:t>
              </a:r>
            </a:p>
          </p:txBody>
        </p:sp>
        <p:sp>
          <p:nvSpPr>
            <p:cNvPr id="97" name="TextBox 96">
              <a:extLst>
                <a:ext uri="{FF2B5EF4-FFF2-40B4-BE49-F238E27FC236}">
                  <a16:creationId xmlns:a16="http://schemas.microsoft.com/office/drawing/2014/main" id="{FE4A6960-1D35-4B04-0509-20EDB05A84CA}"/>
                </a:ext>
              </a:extLst>
            </p:cNvPr>
            <p:cNvSpPr txBox="1"/>
            <p:nvPr/>
          </p:nvSpPr>
          <p:spPr>
            <a:xfrm>
              <a:off x="2100834" y="5997520"/>
              <a:ext cx="122802" cy="9233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sz="600" dirty="0">
                  <a:latin typeface="Arial" panose="020B0604020202020204" pitchFamily="34" charset="0"/>
                  <a:cs typeface="Arial" panose="020B0604020202020204" pitchFamily="34" charset="0"/>
                </a:rPr>
                <a:t>9</a:t>
              </a:r>
            </a:p>
          </p:txBody>
        </p:sp>
        <p:sp>
          <p:nvSpPr>
            <p:cNvPr id="98" name="TextBox 97">
              <a:extLst>
                <a:ext uri="{FF2B5EF4-FFF2-40B4-BE49-F238E27FC236}">
                  <a16:creationId xmlns:a16="http://schemas.microsoft.com/office/drawing/2014/main" id="{FAAD46CD-D9AA-EF6F-00CD-FD7601BF4AFE}"/>
                </a:ext>
              </a:extLst>
            </p:cNvPr>
            <p:cNvSpPr txBox="1"/>
            <p:nvPr/>
          </p:nvSpPr>
          <p:spPr>
            <a:xfrm>
              <a:off x="2176150" y="5997520"/>
              <a:ext cx="122802" cy="9233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sz="600" dirty="0">
                  <a:latin typeface="Arial" panose="020B0604020202020204" pitchFamily="34" charset="0"/>
                  <a:cs typeface="Arial" panose="020B0604020202020204" pitchFamily="34" charset="0"/>
                </a:rPr>
                <a:t>10</a:t>
              </a:r>
            </a:p>
          </p:txBody>
        </p:sp>
      </p:grpSp>
      <p:sp>
        <p:nvSpPr>
          <p:cNvPr id="99" name="TextBox 98">
            <a:extLst>
              <a:ext uri="{FF2B5EF4-FFF2-40B4-BE49-F238E27FC236}">
                <a16:creationId xmlns:a16="http://schemas.microsoft.com/office/drawing/2014/main" id="{BA3781A5-173E-A296-DA72-5574F4224577}"/>
              </a:ext>
            </a:extLst>
          </p:cNvPr>
          <p:cNvSpPr txBox="1"/>
          <p:nvPr/>
        </p:nvSpPr>
        <p:spPr>
          <a:xfrm>
            <a:off x="4501398" y="6409270"/>
            <a:ext cx="568406" cy="10772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700" dirty="0">
                <a:latin typeface="Arial" panose="020B0604020202020204" pitchFamily="34" charset="0"/>
                <a:cs typeface="Arial" panose="020B0604020202020204" pitchFamily="34" charset="0"/>
              </a:rPr>
              <a:t>Day 4</a:t>
            </a:r>
          </a:p>
        </p:txBody>
      </p:sp>
      <p:sp>
        <p:nvSpPr>
          <p:cNvPr id="100" name="TextBox 99">
            <a:extLst>
              <a:ext uri="{FF2B5EF4-FFF2-40B4-BE49-F238E27FC236}">
                <a16:creationId xmlns:a16="http://schemas.microsoft.com/office/drawing/2014/main" id="{592DB5CE-8E04-D58D-AE83-1B10F59B2AE4}"/>
              </a:ext>
            </a:extLst>
          </p:cNvPr>
          <p:cNvSpPr txBox="1"/>
          <p:nvPr/>
        </p:nvSpPr>
        <p:spPr>
          <a:xfrm>
            <a:off x="5255315" y="6409270"/>
            <a:ext cx="568406" cy="10772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700" dirty="0">
                <a:latin typeface="Arial" panose="020B0604020202020204" pitchFamily="34" charset="0"/>
                <a:cs typeface="Arial" panose="020B0604020202020204" pitchFamily="34" charset="0"/>
              </a:rPr>
              <a:t>Day 5</a:t>
            </a:r>
          </a:p>
        </p:txBody>
      </p:sp>
      <p:sp>
        <p:nvSpPr>
          <p:cNvPr id="101" name="TextBox 100">
            <a:extLst>
              <a:ext uri="{FF2B5EF4-FFF2-40B4-BE49-F238E27FC236}">
                <a16:creationId xmlns:a16="http://schemas.microsoft.com/office/drawing/2014/main" id="{5210A613-57BD-6586-F6EF-66F16D145175}"/>
              </a:ext>
            </a:extLst>
          </p:cNvPr>
          <p:cNvSpPr txBox="1"/>
          <p:nvPr/>
        </p:nvSpPr>
        <p:spPr>
          <a:xfrm>
            <a:off x="6001456" y="6409270"/>
            <a:ext cx="568406" cy="10772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700" dirty="0">
                <a:latin typeface="Arial" panose="020B0604020202020204" pitchFamily="34" charset="0"/>
                <a:cs typeface="Arial" panose="020B0604020202020204" pitchFamily="34" charset="0"/>
              </a:rPr>
              <a:t>Day 6</a:t>
            </a:r>
          </a:p>
        </p:txBody>
      </p:sp>
      <p:grpSp>
        <p:nvGrpSpPr>
          <p:cNvPr id="102" name="Group 101">
            <a:extLst>
              <a:ext uri="{FF2B5EF4-FFF2-40B4-BE49-F238E27FC236}">
                <a16:creationId xmlns:a16="http://schemas.microsoft.com/office/drawing/2014/main" id="{6256DE00-EF7D-A774-3BA0-5382B3FFF7B2}"/>
              </a:ext>
            </a:extLst>
          </p:cNvPr>
          <p:cNvGrpSpPr/>
          <p:nvPr/>
        </p:nvGrpSpPr>
        <p:grpSpPr>
          <a:xfrm>
            <a:off x="778540" y="5303104"/>
            <a:ext cx="291947" cy="972390"/>
            <a:chOff x="778540" y="1304108"/>
            <a:chExt cx="291947" cy="972390"/>
          </a:xfrm>
        </p:grpSpPr>
        <p:sp>
          <p:nvSpPr>
            <p:cNvPr id="103" name="TextBox 102">
              <a:extLst>
                <a:ext uri="{FF2B5EF4-FFF2-40B4-BE49-F238E27FC236}">
                  <a16:creationId xmlns:a16="http://schemas.microsoft.com/office/drawing/2014/main" id="{6BF15942-CE19-1186-B770-9CADE45CB5B5}"/>
                </a:ext>
              </a:extLst>
            </p:cNvPr>
            <p:cNvSpPr txBox="1"/>
            <p:nvPr/>
          </p:nvSpPr>
          <p:spPr>
            <a:xfrm rot="16200000">
              <a:off x="384498" y="1774735"/>
              <a:ext cx="895805" cy="10772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sz="700" dirty="0">
                  <a:latin typeface="Arial" panose="020B0604020202020204" pitchFamily="34" charset="0"/>
                  <a:cs typeface="Arial" panose="020B0604020202020204" pitchFamily="34" charset="0"/>
                </a:rPr>
                <a:t>Bar preference score</a:t>
              </a:r>
            </a:p>
          </p:txBody>
        </p:sp>
        <p:sp>
          <p:nvSpPr>
            <p:cNvPr id="104" name="TextBox 103">
              <a:extLst>
                <a:ext uri="{FF2B5EF4-FFF2-40B4-BE49-F238E27FC236}">
                  <a16:creationId xmlns:a16="http://schemas.microsoft.com/office/drawing/2014/main" id="{910613E9-40BE-DE3C-D26C-680A07F2C126}"/>
                </a:ext>
              </a:extLst>
            </p:cNvPr>
            <p:cNvSpPr txBox="1"/>
            <p:nvPr/>
          </p:nvSpPr>
          <p:spPr>
            <a:xfrm>
              <a:off x="884087" y="1304108"/>
              <a:ext cx="186400" cy="10772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sz="700" dirty="0">
                  <a:latin typeface="Arial" panose="020B0604020202020204" pitchFamily="34" charset="0"/>
                  <a:cs typeface="Arial" panose="020B0604020202020204" pitchFamily="34" charset="0"/>
                </a:rPr>
                <a:t>1.0</a:t>
              </a:r>
            </a:p>
          </p:txBody>
        </p:sp>
        <p:sp>
          <p:nvSpPr>
            <p:cNvPr id="105" name="TextBox 104">
              <a:extLst>
                <a:ext uri="{FF2B5EF4-FFF2-40B4-BE49-F238E27FC236}">
                  <a16:creationId xmlns:a16="http://schemas.microsoft.com/office/drawing/2014/main" id="{78DABAD9-3826-8FCF-5BBD-EB4F1D0894BA}"/>
                </a:ext>
              </a:extLst>
            </p:cNvPr>
            <p:cNvSpPr txBox="1"/>
            <p:nvPr/>
          </p:nvSpPr>
          <p:spPr>
            <a:xfrm>
              <a:off x="884087" y="1484131"/>
              <a:ext cx="186400" cy="10772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sz="700" dirty="0">
                  <a:latin typeface="Arial" panose="020B0604020202020204" pitchFamily="34" charset="0"/>
                  <a:cs typeface="Arial" panose="020B0604020202020204" pitchFamily="34" charset="0"/>
                </a:rPr>
                <a:t>0.8</a:t>
              </a:r>
            </a:p>
          </p:txBody>
        </p:sp>
        <p:sp>
          <p:nvSpPr>
            <p:cNvPr id="106" name="TextBox 105">
              <a:extLst>
                <a:ext uri="{FF2B5EF4-FFF2-40B4-BE49-F238E27FC236}">
                  <a16:creationId xmlns:a16="http://schemas.microsoft.com/office/drawing/2014/main" id="{6179FC4E-BCE2-637C-4F57-A66EE3EB26EE}"/>
                </a:ext>
              </a:extLst>
            </p:cNvPr>
            <p:cNvSpPr txBox="1"/>
            <p:nvPr/>
          </p:nvSpPr>
          <p:spPr>
            <a:xfrm>
              <a:off x="884087" y="1666881"/>
              <a:ext cx="186400" cy="10772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sz="700" dirty="0">
                  <a:latin typeface="Arial" panose="020B0604020202020204" pitchFamily="34" charset="0"/>
                  <a:cs typeface="Arial" panose="020B0604020202020204" pitchFamily="34" charset="0"/>
                </a:rPr>
                <a:t>0.6</a:t>
              </a:r>
            </a:p>
          </p:txBody>
        </p:sp>
        <p:sp>
          <p:nvSpPr>
            <p:cNvPr id="107" name="TextBox 106">
              <a:extLst>
                <a:ext uri="{FF2B5EF4-FFF2-40B4-BE49-F238E27FC236}">
                  <a16:creationId xmlns:a16="http://schemas.microsoft.com/office/drawing/2014/main" id="{FCB16735-1F60-BCD4-34AB-B9D46DADFECB}"/>
                </a:ext>
              </a:extLst>
            </p:cNvPr>
            <p:cNvSpPr txBox="1"/>
            <p:nvPr/>
          </p:nvSpPr>
          <p:spPr>
            <a:xfrm>
              <a:off x="884087" y="1855320"/>
              <a:ext cx="186400" cy="10772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sz="700" dirty="0">
                  <a:latin typeface="Arial" panose="020B0604020202020204" pitchFamily="34" charset="0"/>
                  <a:cs typeface="Arial" panose="020B0604020202020204" pitchFamily="34" charset="0"/>
                </a:rPr>
                <a:t>0.4</a:t>
              </a:r>
            </a:p>
          </p:txBody>
        </p:sp>
        <p:sp>
          <p:nvSpPr>
            <p:cNvPr id="108" name="TextBox 107">
              <a:extLst>
                <a:ext uri="{FF2B5EF4-FFF2-40B4-BE49-F238E27FC236}">
                  <a16:creationId xmlns:a16="http://schemas.microsoft.com/office/drawing/2014/main" id="{50B7A14D-A711-B854-D3FD-AD2CAAD3C29E}"/>
                </a:ext>
              </a:extLst>
            </p:cNvPr>
            <p:cNvSpPr txBox="1"/>
            <p:nvPr/>
          </p:nvSpPr>
          <p:spPr>
            <a:xfrm>
              <a:off x="884087" y="2040436"/>
              <a:ext cx="186400" cy="10772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sz="700" dirty="0">
                  <a:latin typeface="Arial" panose="020B0604020202020204" pitchFamily="34" charset="0"/>
                  <a:cs typeface="Arial" panose="020B0604020202020204" pitchFamily="34" charset="0"/>
                </a:rPr>
                <a:t>0.2</a:t>
              </a:r>
            </a:p>
          </p:txBody>
        </p:sp>
      </p:grpSp>
      <p:grpSp>
        <p:nvGrpSpPr>
          <p:cNvPr id="109" name="Group 108">
            <a:extLst>
              <a:ext uri="{FF2B5EF4-FFF2-40B4-BE49-F238E27FC236}">
                <a16:creationId xmlns:a16="http://schemas.microsoft.com/office/drawing/2014/main" id="{A9435B61-E6F5-2346-52EB-2473C25AACF0}"/>
              </a:ext>
            </a:extLst>
          </p:cNvPr>
          <p:cNvGrpSpPr/>
          <p:nvPr/>
        </p:nvGrpSpPr>
        <p:grpSpPr>
          <a:xfrm>
            <a:off x="4099110" y="5303288"/>
            <a:ext cx="291947" cy="972390"/>
            <a:chOff x="778540" y="1304108"/>
            <a:chExt cx="291947" cy="972390"/>
          </a:xfrm>
        </p:grpSpPr>
        <p:sp>
          <p:nvSpPr>
            <p:cNvPr id="110" name="TextBox 109">
              <a:extLst>
                <a:ext uri="{FF2B5EF4-FFF2-40B4-BE49-F238E27FC236}">
                  <a16:creationId xmlns:a16="http://schemas.microsoft.com/office/drawing/2014/main" id="{ECD057B6-BDC0-21F6-BAA1-D40266BF9A92}"/>
                </a:ext>
              </a:extLst>
            </p:cNvPr>
            <p:cNvSpPr txBox="1"/>
            <p:nvPr/>
          </p:nvSpPr>
          <p:spPr>
            <a:xfrm rot="16200000">
              <a:off x="384498" y="1774735"/>
              <a:ext cx="895805" cy="10772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sz="700" dirty="0">
                  <a:latin typeface="Arial" panose="020B0604020202020204" pitchFamily="34" charset="0"/>
                  <a:cs typeface="Arial" panose="020B0604020202020204" pitchFamily="34" charset="0"/>
                </a:rPr>
                <a:t>Bar preference score</a:t>
              </a:r>
            </a:p>
          </p:txBody>
        </p:sp>
        <p:sp>
          <p:nvSpPr>
            <p:cNvPr id="111" name="TextBox 110">
              <a:extLst>
                <a:ext uri="{FF2B5EF4-FFF2-40B4-BE49-F238E27FC236}">
                  <a16:creationId xmlns:a16="http://schemas.microsoft.com/office/drawing/2014/main" id="{319C40A3-815B-0C52-E43D-41DD0BED401A}"/>
                </a:ext>
              </a:extLst>
            </p:cNvPr>
            <p:cNvSpPr txBox="1"/>
            <p:nvPr/>
          </p:nvSpPr>
          <p:spPr>
            <a:xfrm>
              <a:off x="884087" y="1304108"/>
              <a:ext cx="186400" cy="10772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sz="700" dirty="0">
                  <a:latin typeface="Arial" panose="020B0604020202020204" pitchFamily="34" charset="0"/>
                  <a:cs typeface="Arial" panose="020B0604020202020204" pitchFamily="34" charset="0"/>
                </a:rPr>
                <a:t>1.0</a:t>
              </a:r>
            </a:p>
          </p:txBody>
        </p:sp>
        <p:sp>
          <p:nvSpPr>
            <p:cNvPr id="112" name="TextBox 111">
              <a:extLst>
                <a:ext uri="{FF2B5EF4-FFF2-40B4-BE49-F238E27FC236}">
                  <a16:creationId xmlns:a16="http://schemas.microsoft.com/office/drawing/2014/main" id="{EAC07C36-0B31-5A31-9D7A-564A05F9B56C}"/>
                </a:ext>
              </a:extLst>
            </p:cNvPr>
            <p:cNvSpPr txBox="1"/>
            <p:nvPr/>
          </p:nvSpPr>
          <p:spPr>
            <a:xfrm>
              <a:off x="884087" y="1484131"/>
              <a:ext cx="186400" cy="10772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sz="700" dirty="0">
                  <a:latin typeface="Arial" panose="020B0604020202020204" pitchFamily="34" charset="0"/>
                  <a:cs typeface="Arial" panose="020B0604020202020204" pitchFamily="34" charset="0"/>
                </a:rPr>
                <a:t>0.8</a:t>
              </a:r>
            </a:p>
          </p:txBody>
        </p:sp>
        <p:sp>
          <p:nvSpPr>
            <p:cNvPr id="113" name="TextBox 112">
              <a:extLst>
                <a:ext uri="{FF2B5EF4-FFF2-40B4-BE49-F238E27FC236}">
                  <a16:creationId xmlns:a16="http://schemas.microsoft.com/office/drawing/2014/main" id="{C39FC745-D820-8E58-6267-95AAA72D7C5B}"/>
                </a:ext>
              </a:extLst>
            </p:cNvPr>
            <p:cNvSpPr txBox="1"/>
            <p:nvPr/>
          </p:nvSpPr>
          <p:spPr>
            <a:xfrm>
              <a:off x="884087" y="1666881"/>
              <a:ext cx="186400" cy="10772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sz="700" dirty="0">
                  <a:latin typeface="Arial" panose="020B0604020202020204" pitchFamily="34" charset="0"/>
                  <a:cs typeface="Arial" panose="020B0604020202020204" pitchFamily="34" charset="0"/>
                </a:rPr>
                <a:t>0.6</a:t>
              </a:r>
            </a:p>
          </p:txBody>
        </p:sp>
        <p:sp>
          <p:nvSpPr>
            <p:cNvPr id="114" name="TextBox 113">
              <a:extLst>
                <a:ext uri="{FF2B5EF4-FFF2-40B4-BE49-F238E27FC236}">
                  <a16:creationId xmlns:a16="http://schemas.microsoft.com/office/drawing/2014/main" id="{957377EE-D94B-0A81-65A3-02D1E7401C83}"/>
                </a:ext>
              </a:extLst>
            </p:cNvPr>
            <p:cNvSpPr txBox="1"/>
            <p:nvPr/>
          </p:nvSpPr>
          <p:spPr>
            <a:xfrm>
              <a:off x="884087" y="1855320"/>
              <a:ext cx="186400" cy="10772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sz="700" dirty="0">
                  <a:latin typeface="Arial" panose="020B0604020202020204" pitchFamily="34" charset="0"/>
                  <a:cs typeface="Arial" panose="020B0604020202020204" pitchFamily="34" charset="0"/>
                </a:rPr>
                <a:t>0.4</a:t>
              </a:r>
            </a:p>
          </p:txBody>
        </p:sp>
        <p:sp>
          <p:nvSpPr>
            <p:cNvPr id="115" name="TextBox 114">
              <a:extLst>
                <a:ext uri="{FF2B5EF4-FFF2-40B4-BE49-F238E27FC236}">
                  <a16:creationId xmlns:a16="http://schemas.microsoft.com/office/drawing/2014/main" id="{736BA48B-3757-D49A-FBFA-823DCEAF625E}"/>
                </a:ext>
              </a:extLst>
            </p:cNvPr>
            <p:cNvSpPr txBox="1"/>
            <p:nvPr/>
          </p:nvSpPr>
          <p:spPr>
            <a:xfrm>
              <a:off x="884087" y="2040436"/>
              <a:ext cx="186400" cy="10772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sz="700" dirty="0">
                  <a:latin typeface="Arial" panose="020B0604020202020204" pitchFamily="34" charset="0"/>
                  <a:cs typeface="Arial" panose="020B0604020202020204" pitchFamily="34" charset="0"/>
                </a:rPr>
                <a:t>0.2</a:t>
              </a:r>
            </a:p>
          </p:txBody>
        </p:sp>
      </p:grpSp>
      <p:sp>
        <p:nvSpPr>
          <p:cNvPr id="116" name="TextBox 115">
            <a:extLst>
              <a:ext uri="{FF2B5EF4-FFF2-40B4-BE49-F238E27FC236}">
                <a16:creationId xmlns:a16="http://schemas.microsoft.com/office/drawing/2014/main" id="{4CF6D37A-681D-2F37-31B0-150B56913264}"/>
              </a:ext>
            </a:extLst>
          </p:cNvPr>
          <p:cNvSpPr txBox="1"/>
          <p:nvPr/>
        </p:nvSpPr>
        <p:spPr>
          <a:xfrm>
            <a:off x="1104531" y="5176528"/>
            <a:ext cx="299678" cy="10772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700" dirty="0">
                <a:latin typeface="Arial" panose="020B0604020202020204" pitchFamily="34" charset="0"/>
                <a:cs typeface="Arial" panose="020B0604020202020204" pitchFamily="34" charset="0"/>
              </a:rPr>
              <a:t>Rev. 1</a:t>
            </a:r>
          </a:p>
        </p:txBody>
      </p:sp>
      <p:sp>
        <p:nvSpPr>
          <p:cNvPr id="117" name="TextBox 116">
            <a:extLst>
              <a:ext uri="{FF2B5EF4-FFF2-40B4-BE49-F238E27FC236}">
                <a16:creationId xmlns:a16="http://schemas.microsoft.com/office/drawing/2014/main" id="{B22259FA-2414-035D-00AB-F3BBB635E51A}"/>
              </a:ext>
            </a:extLst>
          </p:cNvPr>
          <p:cNvSpPr txBox="1"/>
          <p:nvPr/>
        </p:nvSpPr>
        <p:spPr>
          <a:xfrm>
            <a:off x="1845317" y="5176528"/>
            <a:ext cx="299678" cy="10772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700" dirty="0">
                <a:latin typeface="Arial" panose="020B0604020202020204" pitchFamily="34" charset="0"/>
                <a:cs typeface="Arial" panose="020B0604020202020204" pitchFamily="34" charset="0"/>
              </a:rPr>
              <a:t>Rev. 2</a:t>
            </a:r>
          </a:p>
        </p:txBody>
      </p:sp>
      <p:sp>
        <p:nvSpPr>
          <p:cNvPr id="118" name="TextBox 117">
            <a:extLst>
              <a:ext uri="{FF2B5EF4-FFF2-40B4-BE49-F238E27FC236}">
                <a16:creationId xmlns:a16="http://schemas.microsoft.com/office/drawing/2014/main" id="{6793133D-24DB-3608-E1B0-53A40195BC97}"/>
              </a:ext>
            </a:extLst>
          </p:cNvPr>
          <p:cNvSpPr txBox="1"/>
          <p:nvPr/>
        </p:nvSpPr>
        <p:spPr>
          <a:xfrm>
            <a:off x="2593525" y="5176528"/>
            <a:ext cx="299678" cy="10772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700" dirty="0">
                <a:latin typeface="Arial" panose="020B0604020202020204" pitchFamily="34" charset="0"/>
                <a:cs typeface="Arial" panose="020B0604020202020204" pitchFamily="34" charset="0"/>
              </a:rPr>
              <a:t>Rev. 3</a:t>
            </a:r>
          </a:p>
        </p:txBody>
      </p:sp>
      <p:sp>
        <p:nvSpPr>
          <p:cNvPr id="119" name="TextBox 118">
            <a:extLst>
              <a:ext uri="{FF2B5EF4-FFF2-40B4-BE49-F238E27FC236}">
                <a16:creationId xmlns:a16="http://schemas.microsoft.com/office/drawing/2014/main" id="{D878869B-F219-9A88-2E4E-D61247CE5F04}"/>
              </a:ext>
            </a:extLst>
          </p:cNvPr>
          <p:cNvSpPr txBox="1"/>
          <p:nvPr/>
        </p:nvSpPr>
        <p:spPr>
          <a:xfrm>
            <a:off x="4417329" y="5171519"/>
            <a:ext cx="299678" cy="10772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700" dirty="0">
                <a:latin typeface="Arial" panose="020B0604020202020204" pitchFamily="34" charset="0"/>
                <a:cs typeface="Arial" panose="020B0604020202020204" pitchFamily="34" charset="0"/>
              </a:rPr>
              <a:t>Rev. 1</a:t>
            </a:r>
          </a:p>
        </p:txBody>
      </p:sp>
      <p:sp>
        <p:nvSpPr>
          <p:cNvPr id="120" name="TextBox 119">
            <a:extLst>
              <a:ext uri="{FF2B5EF4-FFF2-40B4-BE49-F238E27FC236}">
                <a16:creationId xmlns:a16="http://schemas.microsoft.com/office/drawing/2014/main" id="{09BB9D17-FE85-1C2D-A94E-FB24AF175259}"/>
              </a:ext>
            </a:extLst>
          </p:cNvPr>
          <p:cNvSpPr txBox="1"/>
          <p:nvPr/>
        </p:nvSpPr>
        <p:spPr>
          <a:xfrm>
            <a:off x="5158115" y="5171519"/>
            <a:ext cx="299678" cy="10772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700" dirty="0">
                <a:latin typeface="Arial" panose="020B0604020202020204" pitchFamily="34" charset="0"/>
                <a:cs typeface="Arial" panose="020B0604020202020204" pitchFamily="34" charset="0"/>
              </a:rPr>
              <a:t>Rev. 2</a:t>
            </a:r>
          </a:p>
        </p:txBody>
      </p:sp>
      <p:sp>
        <p:nvSpPr>
          <p:cNvPr id="121" name="TextBox 120">
            <a:extLst>
              <a:ext uri="{FF2B5EF4-FFF2-40B4-BE49-F238E27FC236}">
                <a16:creationId xmlns:a16="http://schemas.microsoft.com/office/drawing/2014/main" id="{ACAB7A99-CD60-96F3-477B-E8193C9C7616}"/>
              </a:ext>
            </a:extLst>
          </p:cNvPr>
          <p:cNvSpPr txBox="1"/>
          <p:nvPr/>
        </p:nvSpPr>
        <p:spPr>
          <a:xfrm>
            <a:off x="5906323" y="5171519"/>
            <a:ext cx="299678" cy="10772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700" dirty="0">
                <a:latin typeface="Arial" panose="020B0604020202020204" pitchFamily="34" charset="0"/>
                <a:cs typeface="Arial" panose="020B0604020202020204" pitchFamily="34" charset="0"/>
              </a:rPr>
              <a:t>Rev. 3</a:t>
            </a:r>
          </a:p>
        </p:txBody>
      </p:sp>
      <p:sp>
        <p:nvSpPr>
          <p:cNvPr id="122" name="TextBox 121">
            <a:extLst>
              <a:ext uri="{FF2B5EF4-FFF2-40B4-BE49-F238E27FC236}">
                <a16:creationId xmlns:a16="http://schemas.microsoft.com/office/drawing/2014/main" id="{892EA7AE-87D9-192B-4C45-2E96FC58133B}"/>
              </a:ext>
            </a:extLst>
          </p:cNvPr>
          <p:cNvSpPr txBox="1"/>
          <p:nvPr/>
        </p:nvSpPr>
        <p:spPr>
          <a:xfrm>
            <a:off x="1840921" y="5002475"/>
            <a:ext cx="299678" cy="11541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750" dirty="0">
                <a:latin typeface="Arial" panose="020B0604020202020204" pitchFamily="34" charset="0"/>
                <a:cs typeface="Arial" panose="020B0604020202020204" pitchFamily="34" charset="0"/>
              </a:rPr>
              <a:t>Males</a:t>
            </a:r>
          </a:p>
        </p:txBody>
      </p:sp>
      <p:sp>
        <p:nvSpPr>
          <p:cNvPr id="123" name="TextBox 122">
            <a:extLst>
              <a:ext uri="{FF2B5EF4-FFF2-40B4-BE49-F238E27FC236}">
                <a16:creationId xmlns:a16="http://schemas.microsoft.com/office/drawing/2014/main" id="{3E57F8BF-E099-A290-6CB8-19788BC2B32D}"/>
              </a:ext>
            </a:extLst>
          </p:cNvPr>
          <p:cNvSpPr txBox="1"/>
          <p:nvPr/>
        </p:nvSpPr>
        <p:spPr>
          <a:xfrm>
            <a:off x="5133252" y="5002475"/>
            <a:ext cx="363564" cy="11541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750" dirty="0">
                <a:latin typeface="Arial" panose="020B0604020202020204" pitchFamily="34" charset="0"/>
                <a:cs typeface="Arial" panose="020B0604020202020204" pitchFamily="34" charset="0"/>
              </a:rPr>
              <a:t>Females</a:t>
            </a:r>
          </a:p>
        </p:txBody>
      </p:sp>
      <p:sp>
        <p:nvSpPr>
          <p:cNvPr id="124" name="TextBox 123">
            <a:extLst>
              <a:ext uri="{FF2B5EF4-FFF2-40B4-BE49-F238E27FC236}">
                <a16:creationId xmlns:a16="http://schemas.microsoft.com/office/drawing/2014/main" id="{A59882FD-CA42-AFDA-EC8E-6E192D9E9557}"/>
              </a:ext>
            </a:extLst>
          </p:cNvPr>
          <p:cNvSpPr txBox="1"/>
          <p:nvPr/>
        </p:nvSpPr>
        <p:spPr>
          <a:xfrm>
            <a:off x="3499041" y="5360403"/>
            <a:ext cx="299678" cy="9233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600" dirty="0">
                <a:latin typeface="Arial" panose="020B0604020202020204" pitchFamily="34" charset="0"/>
                <a:cs typeface="Arial" panose="020B0604020202020204" pitchFamily="34" charset="0"/>
              </a:rPr>
              <a:t>Control</a:t>
            </a:r>
          </a:p>
        </p:txBody>
      </p:sp>
      <p:sp>
        <p:nvSpPr>
          <p:cNvPr id="125" name="TextBox 124">
            <a:extLst>
              <a:ext uri="{FF2B5EF4-FFF2-40B4-BE49-F238E27FC236}">
                <a16:creationId xmlns:a16="http://schemas.microsoft.com/office/drawing/2014/main" id="{7C4EAB2E-6FDB-2B7A-8F89-8FFC2917EE81}"/>
              </a:ext>
            </a:extLst>
          </p:cNvPr>
          <p:cNvSpPr txBox="1"/>
          <p:nvPr/>
        </p:nvSpPr>
        <p:spPr>
          <a:xfrm>
            <a:off x="3501712" y="5489477"/>
            <a:ext cx="416647" cy="9233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600" dirty="0">
                <a:latin typeface="Arial" panose="020B0604020202020204" pitchFamily="34" charset="0"/>
                <a:cs typeface="Arial" panose="020B0604020202020204" pitchFamily="34" charset="0"/>
              </a:rPr>
              <a:t>Toluene</a:t>
            </a:r>
          </a:p>
        </p:txBody>
      </p:sp>
      <p:sp>
        <p:nvSpPr>
          <p:cNvPr id="126" name="TextBox 125">
            <a:extLst>
              <a:ext uri="{FF2B5EF4-FFF2-40B4-BE49-F238E27FC236}">
                <a16:creationId xmlns:a16="http://schemas.microsoft.com/office/drawing/2014/main" id="{E315B46D-4053-F366-6385-61F0825720A3}"/>
              </a:ext>
            </a:extLst>
          </p:cNvPr>
          <p:cNvSpPr txBox="1"/>
          <p:nvPr/>
        </p:nvSpPr>
        <p:spPr>
          <a:xfrm>
            <a:off x="6811363" y="5360403"/>
            <a:ext cx="299678" cy="9233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600" dirty="0">
                <a:latin typeface="Arial" panose="020B0604020202020204" pitchFamily="34" charset="0"/>
                <a:cs typeface="Arial" panose="020B0604020202020204" pitchFamily="34" charset="0"/>
              </a:rPr>
              <a:t>Control</a:t>
            </a:r>
          </a:p>
        </p:txBody>
      </p:sp>
      <p:sp>
        <p:nvSpPr>
          <p:cNvPr id="127" name="TextBox 126">
            <a:extLst>
              <a:ext uri="{FF2B5EF4-FFF2-40B4-BE49-F238E27FC236}">
                <a16:creationId xmlns:a16="http://schemas.microsoft.com/office/drawing/2014/main" id="{EB77E17D-7FBD-AC25-021D-8185C057EF3A}"/>
              </a:ext>
            </a:extLst>
          </p:cNvPr>
          <p:cNvSpPr txBox="1"/>
          <p:nvPr/>
        </p:nvSpPr>
        <p:spPr>
          <a:xfrm>
            <a:off x="6814034" y="5489477"/>
            <a:ext cx="416647" cy="9233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600" dirty="0">
                <a:latin typeface="Arial" panose="020B0604020202020204" pitchFamily="34" charset="0"/>
                <a:cs typeface="Arial" panose="020B0604020202020204" pitchFamily="34" charset="0"/>
              </a:rPr>
              <a:t>Toluene</a:t>
            </a:r>
          </a:p>
        </p:txBody>
      </p:sp>
      <p:sp>
        <p:nvSpPr>
          <p:cNvPr id="132" name="TextBox 131">
            <a:extLst>
              <a:ext uri="{FF2B5EF4-FFF2-40B4-BE49-F238E27FC236}">
                <a16:creationId xmlns:a16="http://schemas.microsoft.com/office/drawing/2014/main" id="{9C37F0CE-E01F-2C50-36F5-71B5BB7FD554}"/>
              </a:ext>
            </a:extLst>
          </p:cNvPr>
          <p:cNvSpPr txBox="1"/>
          <p:nvPr/>
        </p:nvSpPr>
        <p:spPr>
          <a:xfrm>
            <a:off x="2973897" y="3105341"/>
            <a:ext cx="518091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Rev. 2</a:t>
            </a:r>
          </a:p>
        </p:txBody>
      </p:sp>
      <p:sp>
        <p:nvSpPr>
          <p:cNvPr id="133" name="TextBox 132">
            <a:extLst>
              <a:ext uri="{FF2B5EF4-FFF2-40B4-BE49-F238E27FC236}">
                <a16:creationId xmlns:a16="http://schemas.microsoft.com/office/drawing/2014/main" id="{DE4089D3-B6F5-3815-EDE1-E9336637CE49}"/>
              </a:ext>
            </a:extLst>
          </p:cNvPr>
          <p:cNvSpPr txBox="1"/>
          <p:nvPr/>
        </p:nvSpPr>
        <p:spPr>
          <a:xfrm>
            <a:off x="3733032" y="3105341"/>
            <a:ext cx="518091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Rev. 3</a:t>
            </a:r>
          </a:p>
        </p:txBody>
      </p:sp>
      <p:sp>
        <p:nvSpPr>
          <p:cNvPr id="134" name="TextBox 133">
            <a:extLst>
              <a:ext uri="{FF2B5EF4-FFF2-40B4-BE49-F238E27FC236}">
                <a16:creationId xmlns:a16="http://schemas.microsoft.com/office/drawing/2014/main" id="{771AA178-3C02-F513-376B-60FC21720933}"/>
              </a:ext>
            </a:extLst>
          </p:cNvPr>
          <p:cNvSpPr txBox="1"/>
          <p:nvPr/>
        </p:nvSpPr>
        <p:spPr>
          <a:xfrm>
            <a:off x="2573238" y="3309738"/>
            <a:ext cx="34496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0.3</a:t>
            </a:r>
          </a:p>
        </p:txBody>
      </p:sp>
      <p:sp>
        <p:nvSpPr>
          <p:cNvPr id="135" name="TextBox 134">
            <a:extLst>
              <a:ext uri="{FF2B5EF4-FFF2-40B4-BE49-F238E27FC236}">
                <a16:creationId xmlns:a16="http://schemas.microsoft.com/office/drawing/2014/main" id="{63E49A4E-40E8-0103-3A26-3B73500C1E0F}"/>
              </a:ext>
            </a:extLst>
          </p:cNvPr>
          <p:cNvSpPr txBox="1"/>
          <p:nvPr/>
        </p:nvSpPr>
        <p:spPr>
          <a:xfrm>
            <a:off x="2573238" y="3613479"/>
            <a:ext cx="34496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0.2</a:t>
            </a:r>
          </a:p>
        </p:txBody>
      </p:sp>
      <p:sp>
        <p:nvSpPr>
          <p:cNvPr id="136" name="TextBox 135">
            <a:extLst>
              <a:ext uri="{FF2B5EF4-FFF2-40B4-BE49-F238E27FC236}">
                <a16:creationId xmlns:a16="http://schemas.microsoft.com/office/drawing/2014/main" id="{3B18D456-999B-C586-0430-F05EBF24B59C}"/>
              </a:ext>
            </a:extLst>
          </p:cNvPr>
          <p:cNvSpPr txBox="1"/>
          <p:nvPr/>
        </p:nvSpPr>
        <p:spPr>
          <a:xfrm>
            <a:off x="2573238" y="3922922"/>
            <a:ext cx="34496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0.1</a:t>
            </a:r>
          </a:p>
        </p:txBody>
      </p:sp>
      <p:sp>
        <p:nvSpPr>
          <p:cNvPr id="137" name="TextBox 136">
            <a:extLst>
              <a:ext uri="{FF2B5EF4-FFF2-40B4-BE49-F238E27FC236}">
                <a16:creationId xmlns:a16="http://schemas.microsoft.com/office/drawing/2014/main" id="{A95A1804-B901-22D7-6314-DF58F529C2EA}"/>
              </a:ext>
            </a:extLst>
          </p:cNvPr>
          <p:cNvSpPr txBox="1"/>
          <p:nvPr/>
        </p:nvSpPr>
        <p:spPr>
          <a:xfrm>
            <a:off x="2573238" y="4229156"/>
            <a:ext cx="34496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0.0</a:t>
            </a:r>
          </a:p>
        </p:txBody>
      </p:sp>
      <p:sp>
        <p:nvSpPr>
          <p:cNvPr id="138" name="TextBox 137">
            <a:extLst>
              <a:ext uri="{FF2B5EF4-FFF2-40B4-BE49-F238E27FC236}">
                <a16:creationId xmlns:a16="http://schemas.microsoft.com/office/drawing/2014/main" id="{D448F1D1-D0F8-EC22-EC61-3357C27F8B94}"/>
              </a:ext>
            </a:extLst>
          </p:cNvPr>
          <p:cNvSpPr txBox="1"/>
          <p:nvPr/>
        </p:nvSpPr>
        <p:spPr>
          <a:xfrm>
            <a:off x="2534766" y="4538519"/>
            <a:ext cx="383438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-0.1</a:t>
            </a:r>
          </a:p>
        </p:txBody>
      </p:sp>
      <p:sp>
        <p:nvSpPr>
          <p:cNvPr id="139" name="TextBox 138">
            <a:extLst>
              <a:ext uri="{FF2B5EF4-FFF2-40B4-BE49-F238E27FC236}">
                <a16:creationId xmlns:a16="http://schemas.microsoft.com/office/drawing/2014/main" id="{158B888E-6476-53DF-204A-2F759892B309}"/>
              </a:ext>
            </a:extLst>
          </p:cNvPr>
          <p:cNvSpPr txBox="1"/>
          <p:nvPr/>
        </p:nvSpPr>
        <p:spPr>
          <a:xfrm rot="16200000">
            <a:off x="1863570" y="3923023"/>
            <a:ext cx="124906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Learning rate (slope)</a:t>
            </a:r>
          </a:p>
        </p:txBody>
      </p:sp>
      <p:pic>
        <p:nvPicPr>
          <p:cNvPr id="140" name="Picture 139" descr="A screenshot of a video game&#10;&#10;Description automatically generated">
            <a:extLst>
              <a:ext uri="{FF2B5EF4-FFF2-40B4-BE49-F238E27FC236}">
                <a16:creationId xmlns:a16="http://schemas.microsoft.com/office/drawing/2014/main" id="{6B50E208-56DF-5320-85AF-1B13ACF64E63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18646"/>
          <a:stretch/>
        </p:blipFill>
        <p:spPr>
          <a:xfrm>
            <a:off x="2841209" y="3307345"/>
            <a:ext cx="1549848" cy="1465431"/>
          </a:xfrm>
          <a:prstGeom prst="rect">
            <a:avLst/>
          </a:prstGeom>
        </p:spPr>
      </p:pic>
      <p:sp>
        <p:nvSpPr>
          <p:cNvPr id="141" name="TextBox 140">
            <a:extLst>
              <a:ext uri="{FF2B5EF4-FFF2-40B4-BE49-F238E27FC236}">
                <a16:creationId xmlns:a16="http://schemas.microsoft.com/office/drawing/2014/main" id="{418FF07C-C84C-798F-2072-F4CA262BDDAA}"/>
              </a:ext>
            </a:extLst>
          </p:cNvPr>
          <p:cNvSpPr txBox="1"/>
          <p:nvPr/>
        </p:nvSpPr>
        <p:spPr>
          <a:xfrm>
            <a:off x="1697292" y="911558"/>
            <a:ext cx="28725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pic>
        <p:nvPicPr>
          <p:cNvPr id="142" name="Picture 141" descr="A close-up of a sign&#10;&#10;Description automatically generated">
            <a:extLst>
              <a:ext uri="{FF2B5EF4-FFF2-40B4-BE49-F238E27FC236}">
                <a16:creationId xmlns:a16="http://schemas.microsoft.com/office/drawing/2014/main" id="{9C2DFDE5-B616-B196-5FBD-102B4FF57E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68783" y="3498239"/>
            <a:ext cx="637602" cy="351499"/>
          </a:xfrm>
          <a:prstGeom prst="rect">
            <a:avLst/>
          </a:prstGeom>
        </p:spPr>
      </p:pic>
      <p:pic>
        <p:nvPicPr>
          <p:cNvPr id="143" name="Picture 142" descr="A group of black text&#10;&#10;Description automatically generated">
            <a:extLst>
              <a:ext uri="{FF2B5EF4-FFF2-40B4-BE49-F238E27FC236}">
                <a16:creationId xmlns:a16="http://schemas.microsoft.com/office/drawing/2014/main" id="{722BD861-77A9-F688-49A4-A1FE84BA26D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64460"/>
          <a:stretch/>
        </p:blipFill>
        <p:spPr>
          <a:xfrm>
            <a:off x="5112735" y="3474949"/>
            <a:ext cx="869391" cy="186613"/>
          </a:xfrm>
          <a:prstGeom prst="rect">
            <a:avLst/>
          </a:prstGeom>
        </p:spPr>
      </p:pic>
      <p:pic>
        <p:nvPicPr>
          <p:cNvPr id="144" name="Picture 143" descr="A group of black text&#10;&#10;Description automatically generated">
            <a:extLst>
              <a:ext uri="{FF2B5EF4-FFF2-40B4-BE49-F238E27FC236}">
                <a16:creationId xmlns:a16="http://schemas.microsoft.com/office/drawing/2014/main" id="{F54763AB-7DAC-7FDB-C245-8BBB4EC8E9C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63882"/>
          <a:stretch/>
        </p:blipFill>
        <p:spPr>
          <a:xfrm>
            <a:off x="5112735" y="3653779"/>
            <a:ext cx="869391" cy="189649"/>
          </a:xfrm>
          <a:prstGeom prst="rect">
            <a:avLst/>
          </a:prstGeom>
        </p:spPr>
      </p:pic>
      <p:sp>
        <p:nvSpPr>
          <p:cNvPr id="145" name="TextBox 144">
            <a:extLst>
              <a:ext uri="{FF2B5EF4-FFF2-40B4-BE49-F238E27FC236}">
                <a16:creationId xmlns:a16="http://schemas.microsoft.com/office/drawing/2014/main" id="{1E13C8A1-47CE-1768-6A52-9AE8499788FF}"/>
              </a:ext>
            </a:extLst>
          </p:cNvPr>
          <p:cNvSpPr txBox="1"/>
          <p:nvPr/>
        </p:nvSpPr>
        <p:spPr>
          <a:xfrm>
            <a:off x="906192" y="6298122"/>
            <a:ext cx="213243" cy="92333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sz="600" dirty="0">
                <a:latin typeface="Arial" panose="020B0604020202020204" pitchFamily="34" charset="0"/>
                <a:cs typeface="Arial" panose="020B0604020202020204" pitchFamily="34" charset="0"/>
              </a:rPr>
              <a:t>min</a:t>
            </a:r>
            <a:endParaRPr lang="en-US" sz="1400" dirty="0"/>
          </a:p>
        </p:txBody>
      </p:sp>
      <p:sp>
        <p:nvSpPr>
          <p:cNvPr id="146" name="TextBox 145">
            <a:extLst>
              <a:ext uri="{FF2B5EF4-FFF2-40B4-BE49-F238E27FC236}">
                <a16:creationId xmlns:a16="http://schemas.microsoft.com/office/drawing/2014/main" id="{CB84413B-363B-4607-081B-668B12F67A50}"/>
              </a:ext>
            </a:extLst>
          </p:cNvPr>
          <p:cNvSpPr txBox="1"/>
          <p:nvPr/>
        </p:nvSpPr>
        <p:spPr>
          <a:xfrm>
            <a:off x="4209978" y="6303780"/>
            <a:ext cx="213243" cy="92333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sz="600" dirty="0">
                <a:latin typeface="Arial" panose="020B0604020202020204" pitchFamily="34" charset="0"/>
                <a:cs typeface="Arial" panose="020B0604020202020204" pitchFamily="34" charset="0"/>
              </a:rPr>
              <a:t>mins</a:t>
            </a:r>
            <a:endParaRPr lang="en-US" sz="1400" dirty="0"/>
          </a:p>
        </p:txBody>
      </p:sp>
      <p:sp>
        <p:nvSpPr>
          <p:cNvPr id="150" name="TextBox 149">
            <a:extLst>
              <a:ext uri="{FF2B5EF4-FFF2-40B4-BE49-F238E27FC236}">
                <a16:creationId xmlns:a16="http://schemas.microsoft.com/office/drawing/2014/main" id="{CBF8D7E4-A76F-3930-3E40-517A799820A8}"/>
              </a:ext>
            </a:extLst>
          </p:cNvPr>
          <p:cNvSpPr txBox="1"/>
          <p:nvPr/>
        </p:nvSpPr>
        <p:spPr>
          <a:xfrm>
            <a:off x="778742" y="4810024"/>
            <a:ext cx="29527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</a:p>
        </p:txBody>
      </p:sp>
      <p:pic>
        <p:nvPicPr>
          <p:cNvPr id="153" name="Picture 152" descr="A graph of a graph with blue dots&#10;&#10;Description automatically generated with medium confidence">
            <a:extLst>
              <a:ext uri="{FF2B5EF4-FFF2-40B4-BE49-F238E27FC236}">
                <a16:creationId xmlns:a16="http://schemas.microsoft.com/office/drawing/2014/main" id="{4F18069D-5E8E-ACC1-EAB0-C4D41C06124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111676" y="6725888"/>
            <a:ext cx="1770506" cy="1562210"/>
          </a:xfrm>
          <a:prstGeom prst="rect">
            <a:avLst/>
          </a:prstGeom>
        </p:spPr>
      </p:pic>
      <p:pic>
        <p:nvPicPr>
          <p:cNvPr id="156" name="Picture 155" descr="A screenshot of a video game&#10;&#10;Description automatically generated">
            <a:extLst>
              <a:ext uri="{FF2B5EF4-FFF2-40B4-BE49-F238E27FC236}">
                <a16:creationId xmlns:a16="http://schemas.microsoft.com/office/drawing/2014/main" id="{5EC45754-0694-6AFE-615C-5656359F65F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474010" y="6725888"/>
            <a:ext cx="1770505" cy="156221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35CBFC5F-1D0F-64A6-2664-6A2D4500082D}"/>
              </a:ext>
            </a:extLst>
          </p:cNvPr>
          <p:cNvSpPr txBox="1"/>
          <p:nvPr/>
        </p:nvSpPr>
        <p:spPr>
          <a:xfrm>
            <a:off x="3354273" y="2711238"/>
            <a:ext cx="67358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latin typeface="Helvetica" pitchFamily="2" charset="0"/>
              </a:rPr>
              <a:t>Test day</a:t>
            </a:r>
          </a:p>
        </p:txBody>
      </p:sp>
    </p:spTree>
    <p:extLst>
      <p:ext uri="{BB962C8B-B14F-4D97-AF65-F5344CB8AC3E}">
        <p14:creationId xmlns:p14="http://schemas.microsoft.com/office/powerpoint/2010/main" val="40406214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6764</TotalTime>
  <Words>162</Words>
  <Application>Microsoft Macintosh PowerPoint</Application>
  <PresentationFormat>Custom</PresentationFormat>
  <Paragraphs>122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Helvetica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Ajina Carampel</dc:creator>
  <cp:lastModifiedBy>Joannes Luke Asis</cp:lastModifiedBy>
  <cp:revision>107</cp:revision>
  <dcterms:created xsi:type="dcterms:W3CDTF">2024-01-11T12:23:22Z</dcterms:created>
  <dcterms:modified xsi:type="dcterms:W3CDTF">2024-11-27T08:50:36Z</dcterms:modified>
</cp:coreProperties>
</file>