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3"/>
  </p:notesMasterIdLst>
  <p:sldIdLst>
    <p:sldId id="315" r:id="rId2"/>
  </p:sldIdLst>
  <p:sldSz cx="7559675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368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58E99F3-B131-098C-966C-1C5219861320}" name="Ajina Carampel" initials="AC" userId="S::accarampel1@outlook.up.edu.ph::a00458f7-c0d1-488f-89b0-a7fcff5491f6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regory Quirk" initials="GQ" lastIdx="2" clrIdx="0">
    <p:extLst>
      <p:ext uri="{19B8F6BF-5375-455C-9EA6-DF929625EA0E}">
        <p15:presenceInfo xmlns:p15="http://schemas.microsoft.com/office/powerpoint/2012/main" userId="c8fa23e12c4ed820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29600"/>
    <a:srgbClr val="6DC7F2"/>
    <a:srgbClr val="2E6CA5"/>
    <a:srgbClr val="EFAC03"/>
    <a:srgbClr val="0432FF"/>
    <a:srgbClr val="00DCC5"/>
    <a:srgbClr val="00FAE4"/>
    <a:srgbClr val="E5E5E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ECC6D67-2B7E-D848-8D4B-21F90F38226A}" v="18" dt="2024-11-25T23:58:00.77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289"/>
    <p:restoredTop sz="95098"/>
  </p:normalViewPr>
  <p:slideViewPr>
    <p:cSldViewPr snapToGrid="0">
      <p:cViewPr varScale="1">
        <p:scale>
          <a:sx n="61" d="100"/>
          <a:sy n="61" d="100"/>
        </p:scale>
        <p:origin x="3576" y="224"/>
      </p:cViewPr>
      <p:guideLst>
        <p:guide orient="horz" pos="3368"/>
        <p:guide pos="2381"/>
      </p:guideLst>
    </p:cSldViewPr>
  </p:slideViewPr>
  <p:notesTextViewPr>
    <p:cViewPr>
      <p:scale>
        <a:sx n="20" d="100"/>
        <a:sy n="2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8/10/relationships/authors" Target="authors.xml"/><Relationship Id="rId4" Type="http://schemas.openxmlformats.org/officeDocument/2006/relationships/commentAuthors" Target="commentAuthors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B1EBA0-A8DF-044E-96BF-A0DBF970EEEE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38388" y="1143000"/>
            <a:ext cx="21812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E7917-246C-BB46-A390-B8A567A65C4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786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1pPr>
    <a:lvl2pPr marL="497754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2pPr>
    <a:lvl3pPr marL="995507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3pPr>
    <a:lvl4pPr marL="1493261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4pPr>
    <a:lvl5pPr marL="199101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5pPr>
    <a:lvl6pPr marL="2488768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6pPr>
    <a:lvl7pPr marL="2986522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7pPr>
    <a:lvl8pPr marL="3484275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8pPr>
    <a:lvl9pPr marL="3982029" algn="l" defTabSz="995507" rtl="0" eaLnBrk="1" latinLnBrk="0" hangingPunct="1">
      <a:defRPr sz="130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8AE7917-246C-BB46-A390-B8A567A65C40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49961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1749795"/>
            <a:ext cx="6425724" cy="3722335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5615678"/>
            <a:ext cx="5669756" cy="2581379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9070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118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569240"/>
            <a:ext cx="1630055" cy="90608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569240"/>
            <a:ext cx="4795669" cy="9060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0785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702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2665532"/>
            <a:ext cx="6520220" cy="4447496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7155103"/>
            <a:ext cx="6520220" cy="2338833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2058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2846200"/>
            <a:ext cx="3212862" cy="67838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5607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569242"/>
            <a:ext cx="6520220" cy="206659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2620980"/>
            <a:ext cx="3198096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3905482"/>
            <a:ext cx="3198096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2620980"/>
            <a:ext cx="3213847" cy="1284502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3905482"/>
            <a:ext cx="3213847" cy="57443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795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5842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9581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1539425"/>
            <a:ext cx="3827085" cy="7598117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2911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712788"/>
            <a:ext cx="2438192" cy="249475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1539425"/>
            <a:ext cx="3827085" cy="7598117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3207544"/>
            <a:ext cx="2438192" cy="5942372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05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569242"/>
            <a:ext cx="6520220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2846200"/>
            <a:ext cx="6520220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D30FA1-E600-8D44-99F2-963D658FD794}" type="datetimeFigureOut">
              <a:rPr lang="en-US" smtClean="0"/>
              <a:t>11/27/24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9909729"/>
            <a:ext cx="2551390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9909729"/>
            <a:ext cx="1700927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A154CD-1D37-E34C-8476-8C51B678B3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531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C6C8448-DF7E-7BBA-82A0-67817F932A68}"/>
              </a:ext>
            </a:extLst>
          </p:cNvPr>
          <p:cNvSpPr txBox="1"/>
          <p:nvPr/>
        </p:nvSpPr>
        <p:spPr>
          <a:xfrm>
            <a:off x="4084460" y="3084627"/>
            <a:ext cx="28725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6E2658B-9398-8A78-C917-206A24CA84E3}"/>
              </a:ext>
            </a:extLst>
          </p:cNvPr>
          <p:cNvSpPr txBox="1"/>
          <p:nvPr/>
        </p:nvSpPr>
        <p:spPr>
          <a:xfrm>
            <a:off x="753873" y="3084626"/>
            <a:ext cx="2952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</a:p>
        </p:txBody>
      </p:sp>
      <p:pic>
        <p:nvPicPr>
          <p:cNvPr id="10" name="Picture 9" descr="A screenshot of a video game&#10;&#10;Description automatically generated">
            <a:extLst>
              <a:ext uri="{FF2B5EF4-FFF2-40B4-BE49-F238E27FC236}">
                <a16:creationId xmlns:a16="http://schemas.microsoft.com/office/drawing/2014/main" id="{D0990B30-5D3E-01FF-CFDC-9F298D062D9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967" r="15241"/>
          <a:stretch/>
        </p:blipFill>
        <p:spPr>
          <a:xfrm>
            <a:off x="1143645" y="3301183"/>
            <a:ext cx="4903194" cy="1968500"/>
          </a:xfrm>
          <a:prstGeom prst="rect">
            <a:avLst/>
          </a:prstGeom>
        </p:spPr>
      </p:pic>
      <p:pic>
        <p:nvPicPr>
          <p:cNvPr id="3" name="Picture 2" descr="A screenshot of a video game&#10;&#10;Description automatically generated">
            <a:extLst>
              <a:ext uri="{FF2B5EF4-FFF2-40B4-BE49-F238E27FC236}">
                <a16:creationId xmlns:a16="http://schemas.microsoft.com/office/drawing/2014/main" id="{14DAAE01-8A81-84F2-B4FE-E42F1A71239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84581" r="12018" b="63164"/>
          <a:stretch/>
        </p:blipFill>
        <p:spPr>
          <a:xfrm>
            <a:off x="6017343" y="3501837"/>
            <a:ext cx="211661" cy="72512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86FE4B3-0FA2-4B4F-7322-D7943E1A4947}"/>
              </a:ext>
            </a:extLst>
          </p:cNvPr>
          <p:cNvSpPr txBox="1"/>
          <p:nvPr/>
        </p:nvSpPr>
        <p:spPr>
          <a:xfrm rot="16200000">
            <a:off x="139548" y="4075876"/>
            <a:ext cx="15937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Blood conc. of toluene (µg/mL)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71B41606-C053-9300-FE96-C17B9FDA5042}"/>
              </a:ext>
            </a:extLst>
          </p:cNvPr>
          <p:cNvSpPr/>
          <p:nvPr/>
        </p:nvSpPr>
        <p:spPr>
          <a:xfrm>
            <a:off x="4210259" y="3386745"/>
            <a:ext cx="339839" cy="16213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525ECBF-E5C8-2C2F-8143-1D7D7F5742DE}"/>
              </a:ext>
            </a:extLst>
          </p:cNvPr>
          <p:cNvSpPr txBox="1"/>
          <p:nvPr/>
        </p:nvSpPr>
        <p:spPr>
          <a:xfrm rot="16200000">
            <a:off x="3478058" y="4075877"/>
            <a:ext cx="1593706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latin typeface="Arial" panose="020B0604020202020204" pitchFamily="34" charset="0"/>
                <a:cs typeface="Arial" panose="020B0604020202020204" pitchFamily="34" charset="0"/>
              </a:rPr>
              <a:t>Blood conc. of toluene (µg/mL)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6356A6C-373A-F876-4B95-4FC6A46AA38C}"/>
              </a:ext>
            </a:extLst>
          </p:cNvPr>
          <p:cNvSpPr txBox="1"/>
          <p:nvPr/>
        </p:nvSpPr>
        <p:spPr>
          <a:xfrm>
            <a:off x="1037847" y="3557338"/>
            <a:ext cx="10579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5D4B464-336E-E91C-769F-1F68E0976BB3}"/>
              </a:ext>
            </a:extLst>
          </p:cNvPr>
          <p:cNvSpPr txBox="1"/>
          <p:nvPr/>
        </p:nvSpPr>
        <p:spPr>
          <a:xfrm>
            <a:off x="1090745" y="3966913"/>
            <a:ext cx="52900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5153F4-EC77-D6A4-FED2-F9184A3C85A4}"/>
              </a:ext>
            </a:extLst>
          </p:cNvPr>
          <p:cNvSpPr txBox="1"/>
          <p:nvPr/>
        </p:nvSpPr>
        <p:spPr>
          <a:xfrm>
            <a:off x="1093920" y="4373313"/>
            <a:ext cx="52900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3267C97-34A3-5B8E-638A-F7C9A732B72A}"/>
              </a:ext>
            </a:extLst>
          </p:cNvPr>
          <p:cNvSpPr txBox="1"/>
          <p:nvPr/>
        </p:nvSpPr>
        <p:spPr>
          <a:xfrm>
            <a:off x="1090745" y="4779713"/>
            <a:ext cx="52900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50139D9-A2FF-8AB0-4CC3-3DBF035BF30D}"/>
              </a:ext>
            </a:extLst>
          </p:cNvPr>
          <p:cNvSpPr txBox="1"/>
          <p:nvPr/>
        </p:nvSpPr>
        <p:spPr>
          <a:xfrm>
            <a:off x="4425703" y="3451510"/>
            <a:ext cx="10579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844A4AB-15C7-82D2-E904-8A5BF573C971}"/>
              </a:ext>
            </a:extLst>
          </p:cNvPr>
          <p:cNvSpPr txBox="1"/>
          <p:nvPr/>
        </p:nvSpPr>
        <p:spPr>
          <a:xfrm>
            <a:off x="4425703" y="3892835"/>
            <a:ext cx="10579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C0FBBDC-72D4-82C6-C5FB-05C833BD8D31}"/>
              </a:ext>
            </a:extLst>
          </p:cNvPr>
          <p:cNvSpPr txBox="1"/>
          <p:nvPr/>
        </p:nvSpPr>
        <p:spPr>
          <a:xfrm>
            <a:off x="4481776" y="4337335"/>
            <a:ext cx="52900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AA8BA1A-F54D-9C83-E2E0-FDFE45A0B0C8}"/>
              </a:ext>
            </a:extLst>
          </p:cNvPr>
          <p:cNvSpPr txBox="1"/>
          <p:nvPr/>
        </p:nvSpPr>
        <p:spPr>
          <a:xfrm>
            <a:off x="4478601" y="4781835"/>
            <a:ext cx="52900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7804CBE-6DCD-8A62-3E45-789B909DC7A2}"/>
              </a:ext>
            </a:extLst>
          </p:cNvPr>
          <p:cNvSpPr txBox="1"/>
          <p:nvPr/>
        </p:nvSpPr>
        <p:spPr>
          <a:xfrm>
            <a:off x="6175617" y="3728375"/>
            <a:ext cx="41517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Tol males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FFE5C799-6C58-F3EB-527B-31C07D8893D4}"/>
              </a:ext>
            </a:extLst>
          </p:cNvPr>
          <p:cNvSpPr txBox="1"/>
          <p:nvPr/>
        </p:nvSpPr>
        <p:spPr>
          <a:xfrm>
            <a:off x="6175617" y="3919961"/>
            <a:ext cx="49532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Tol females</a:t>
            </a: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3B88D7-73B6-E0CD-C9A4-4B5BFF6B334B}"/>
              </a:ext>
            </a:extLst>
          </p:cNvPr>
          <p:cNvSpPr/>
          <p:nvPr/>
        </p:nvSpPr>
        <p:spPr>
          <a:xfrm>
            <a:off x="4832061" y="4922743"/>
            <a:ext cx="985936" cy="15669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8AA2EA-135C-8EB8-B1CE-F33789B0B157}"/>
              </a:ext>
            </a:extLst>
          </p:cNvPr>
          <p:cNvSpPr txBox="1"/>
          <p:nvPr/>
        </p:nvSpPr>
        <p:spPr>
          <a:xfrm>
            <a:off x="4855932" y="4922743"/>
            <a:ext cx="12182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D1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4695A51-961C-49A7-763B-015C594E5707}"/>
              </a:ext>
            </a:extLst>
          </p:cNvPr>
          <p:cNvSpPr txBox="1"/>
          <p:nvPr/>
        </p:nvSpPr>
        <p:spPr>
          <a:xfrm>
            <a:off x="5571038" y="4922743"/>
            <a:ext cx="121828" cy="1154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 lIns="0" tIns="0" rIns="0" bIns="0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D6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DF71C8-2639-858A-2E44-A0F1E9EC9517}"/>
              </a:ext>
            </a:extLst>
          </p:cNvPr>
          <p:cNvSpPr txBox="1"/>
          <p:nvPr/>
        </p:nvSpPr>
        <p:spPr>
          <a:xfrm>
            <a:off x="1604326" y="4999994"/>
            <a:ext cx="817853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Exposure days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B7E3D79-AF71-30D0-5D19-B463A52C16AB}"/>
              </a:ext>
            </a:extLst>
          </p:cNvPr>
          <p:cNvSpPr txBox="1"/>
          <p:nvPr/>
        </p:nvSpPr>
        <p:spPr>
          <a:xfrm>
            <a:off x="4878804" y="5022626"/>
            <a:ext cx="817853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750" dirty="0">
                <a:latin typeface="Arial" panose="020B0604020202020204" pitchFamily="34" charset="0"/>
                <a:cs typeface="Arial" panose="020B0604020202020204" pitchFamily="34" charset="0"/>
              </a:rPr>
              <a:t>Exposure days</a:t>
            </a:r>
          </a:p>
        </p:txBody>
      </p:sp>
    </p:spTree>
    <p:extLst>
      <p:ext uri="{BB962C8B-B14F-4D97-AF65-F5344CB8AC3E}">
        <p14:creationId xmlns:p14="http://schemas.microsoft.com/office/powerpoint/2010/main" val="35285388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6764</TotalTime>
  <Words>41</Words>
  <Application>Microsoft Macintosh PowerPoint</Application>
  <PresentationFormat>Custom</PresentationFormat>
  <Paragraphs>19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Ajina Carampel</dc:creator>
  <cp:lastModifiedBy>Joannes Luke Asis</cp:lastModifiedBy>
  <cp:revision>107</cp:revision>
  <dcterms:created xsi:type="dcterms:W3CDTF">2024-01-11T12:23:22Z</dcterms:created>
  <dcterms:modified xsi:type="dcterms:W3CDTF">2024-11-27T08:50:49Z</dcterms:modified>
</cp:coreProperties>
</file>