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9" r:id="rId3"/>
    <p:sldId id="270" r:id="rId4"/>
    <p:sldId id="271" r:id="rId5"/>
    <p:sldId id="259" r:id="rId6"/>
    <p:sldId id="264" r:id="rId7"/>
    <p:sldId id="260" r:id="rId8"/>
    <p:sldId id="261" r:id="rId9"/>
    <p:sldId id="262" r:id="rId10"/>
    <p:sldId id="267" r:id="rId11"/>
    <p:sldId id="265" r:id="rId12"/>
    <p:sldId id="263" r:id="rId13"/>
    <p:sldId id="268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40" autoAdjust="0"/>
    <p:restoredTop sz="94660"/>
  </p:normalViewPr>
  <p:slideViewPr>
    <p:cSldViewPr>
      <p:cViewPr varScale="1">
        <p:scale>
          <a:sx n="57" d="100"/>
          <a:sy n="57" d="100"/>
        </p:scale>
        <p:origin x="89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7B99BC-DC5B-479B-9038-54034CB15092}" type="datetimeFigureOut">
              <a:rPr lang="en-GB" smtClean="0"/>
              <a:t>22/03/2023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4A9F34-2765-4686-A463-63FC5172DF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663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A9F34-2765-4686-A463-63FC5172DF5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5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A9F34-2765-4686-A463-63FC5172DF5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79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A9F34-2765-4686-A463-63FC5172DF5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595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A9F34-2765-4686-A463-63FC5172DF5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458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A9F34-2765-4686-A463-63FC5172DF5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717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A9F34-2765-4686-A463-63FC5172DF5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9463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A9F34-2765-4686-A463-63FC5172DF5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5754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A9F34-2765-4686-A463-63FC5172DF5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3396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A9F34-2765-4686-A463-63FC5172DF5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0668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A9F34-2765-4686-A463-63FC5172DF5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999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20CE-21E3-4B40-8819-187CE7597EF5}" type="datetimeFigureOut">
              <a:rPr lang="en-GB" smtClean="0"/>
              <a:t>22/03/2023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EE227-4CF9-458F-9A7F-651793CA14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794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20CE-21E3-4B40-8819-187CE7597EF5}" type="datetimeFigureOut">
              <a:rPr lang="en-GB" smtClean="0"/>
              <a:t>22/03/2023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EE227-4CF9-458F-9A7F-651793CA14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162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20CE-21E3-4B40-8819-187CE7597EF5}" type="datetimeFigureOut">
              <a:rPr lang="en-GB" smtClean="0"/>
              <a:t>22/03/2023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EE227-4CF9-458F-9A7F-651793CA14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179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20CE-21E3-4B40-8819-187CE7597EF5}" type="datetimeFigureOut">
              <a:rPr lang="en-GB" smtClean="0"/>
              <a:t>22/03/2023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EE227-4CF9-458F-9A7F-651793CA14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885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20CE-21E3-4B40-8819-187CE7597EF5}" type="datetimeFigureOut">
              <a:rPr lang="en-GB" smtClean="0"/>
              <a:t>22/03/2023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EE227-4CF9-458F-9A7F-651793CA14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23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20CE-21E3-4B40-8819-187CE7597EF5}" type="datetimeFigureOut">
              <a:rPr lang="en-GB" smtClean="0"/>
              <a:t>22/03/2023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EE227-4CF9-458F-9A7F-651793CA14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840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20CE-21E3-4B40-8819-187CE7597EF5}" type="datetimeFigureOut">
              <a:rPr lang="en-GB" smtClean="0"/>
              <a:t>22/03/2023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EE227-4CF9-458F-9A7F-651793CA14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445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20CE-21E3-4B40-8819-187CE7597EF5}" type="datetimeFigureOut">
              <a:rPr lang="en-GB" smtClean="0"/>
              <a:t>22/03/2023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EE227-4CF9-458F-9A7F-651793CA14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887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20CE-21E3-4B40-8819-187CE7597EF5}" type="datetimeFigureOut">
              <a:rPr lang="en-GB" smtClean="0"/>
              <a:t>22/03/2023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EE227-4CF9-458F-9A7F-651793CA14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181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20CE-21E3-4B40-8819-187CE7597EF5}" type="datetimeFigureOut">
              <a:rPr lang="en-GB" smtClean="0"/>
              <a:t>22/03/2023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EE227-4CF9-458F-9A7F-651793CA14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729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20CE-21E3-4B40-8819-187CE7597EF5}" type="datetimeFigureOut">
              <a:rPr lang="en-GB" smtClean="0"/>
              <a:t>22/03/2023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EE227-4CF9-458F-9A7F-651793CA14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017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220CE-21E3-4B40-8819-187CE7597EF5}" type="datetimeFigureOut">
              <a:rPr lang="en-GB" smtClean="0"/>
              <a:t>22/03/2023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EE227-4CF9-458F-9A7F-651793CA14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992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gwalsh@brookes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381250"/>
          </a:xfrm>
        </p:spPr>
        <p:txBody>
          <a:bodyPr>
            <a:normAutofit fontScale="90000"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800" b="1" dirty="0"/>
              <a:t>Electronic supplementary material for:</a:t>
            </a:r>
            <a:br>
              <a:rPr lang="en-GB" dirty="0"/>
            </a:b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Cognitive and visual task effects on gaze behaviour and gait of younger and older adults. 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Experimental Brain Research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Gregory S Walsh </a:t>
            </a:r>
            <a:r>
              <a:rPr lang="en-GB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and James Snowball </a:t>
            </a:r>
            <a:r>
              <a:rPr lang="en-GB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 of Sport, Health Sciences and Social Work, Oxford Brookes University, Oxford, UK, OX3 0BP 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*Correspondence: </a:t>
            </a: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gwalsh@brookes.ac.uk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5226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9952" y="2636912"/>
            <a:ext cx="1090464" cy="12961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00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2117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139952" y="2636912"/>
            <a:ext cx="1090464" cy="12961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0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9138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139952" y="2636912"/>
            <a:ext cx="1090464" cy="12961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0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6736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1780838" y="1983710"/>
            <a:ext cx="5582324" cy="2890579"/>
          </a:xfrm>
          <a:custGeom>
            <a:avLst/>
            <a:gdLst>
              <a:gd name="connsiteX0" fmla="*/ 5906 w 5115975"/>
              <a:gd name="connsiteY0" fmla="*/ 1433450 h 2386523"/>
              <a:gd name="connsiteX1" fmla="*/ 58659 w 5115975"/>
              <a:gd name="connsiteY1" fmla="*/ 738858 h 2386523"/>
              <a:gd name="connsiteX2" fmla="*/ 427936 w 5115975"/>
              <a:gd name="connsiteY2" fmla="*/ 228904 h 2386523"/>
              <a:gd name="connsiteX3" fmla="*/ 1034606 w 5115975"/>
              <a:gd name="connsiteY3" fmla="*/ 9097 h 2386523"/>
              <a:gd name="connsiteX4" fmla="*/ 1650067 w 5115975"/>
              <a:gd name="connsiteY4" fmla="*/ 202527 h 2386523"/>
              <a:gd name="connsiteX5" fmla="*/ 2432583 w 5115975"/>
              <a:gd name="connsiteY5" fmla="*/ 1037797 h 2386523"/>
              <a:gd name="connsiteX6" fmla="*/ 3021667 w 5115975"/>
              <a:gd name="connsiteY6" fmla="*/ 1793935 h 2386523"/>
              <a:gd name="connsiteX7" fmla="*/ 3531621 w 5115975"/>
              <a:gd name="connsiteY7" fmla="*/ 2233550 h 2386523"/>
              <a:gd name="connsiteX8" fmla="*/ 3971236 w 5115975"/>
              <a:gd name="connsiteY8" fmla="*/ 2374227 h 2386523"/>
              <a:gd name="connsiteX9" fmla="*/ 4489983 w 5115975"/>
              <a:gd name="connsiteY9" fmla="*/ 2224758 h 2386523"/>
              <a:gd name="connsiteX10" fmla="*/ 4859259 w 5115975"/>
              <a:gd name="connsiteY10" fmla="*/ 1943404 h 2386523"/>
              <a:gd name="connsiteX11" fmla="*/ 5087859 w 5115975"/>
              <a:gd name="connsiteY11" fmla="*/ 1451035 h 2386523"/>
              <a:gd name="connsiteX12" fmla="*/ 5061483 w 5115975"/>
              <a:gd name="connsiteY12" fmla="*/ 721273 h 2386523"/>
              <a:gd name="connsiteX13" fmla="*/ 4630659 w 5115975"/>
              <a:gd name="connsiteY13" fmla="*/ 193735 h 2386523"/>
              <a:gd name="connsiteX14" fmla="*/ 4032783 w 5115975"/>
              <a:gd name="connsiteY14" fmla="*/ 304 h 2386523"/>
              <a:gd name="connsiteX15" fmla="*/ 3382152 w 5115975"/>
              <a:gd name="connsiteY15" fmla="*/ 228904 h 2386523"/>
              <a:gd name="connsiteX16" fmla="*/ 2898575 w 5115975"/>
              <a:gd name="connsiteY16" fmla="*/ 730066 h 2386523"/>
              <a:gd name="connsiteX17" fmla="*/ 2546883 w 5115975"/>
              <a:gd name="connsiteY17" fmla="*/ 1231227 h 2386523"/>
              <a:gd name="connsiteX18" fmla="*/ 2239152 w 5115975"/>
              <a:gd name="connsiteY18" fmla="*/ 1582920 h 2386523"/>
              <a:gd name="connsiteX19" fmla="*/ 1852290 w 5115975"/>
              <a:gd name="connsiteY19" fmla="*/ 2057704 h 2386523"/>
              <a:gd name="connsiteX20" fmla="*/ 1263206 w 5115975"/>
              <a:gd name="connsiteY20" fmla="*/ 2374227 h 2386523"/>
              <a:gd name="connsiteX21" fmla="*/ 524652 w 5115975"/>
              <a:gd name="connsiteY21" fmla="*/ 2251135 h 2386523"/>
              <a:gd name="connsiteX22" fmla="*/ 23490 w 5115975"/>
              <a:gd name="connsiteY22" fmla="*/ 1609297 h 2386523"/>
              <a:gd name="connsiteX23" fmla="*/ 76244 w 5115975"/>
              <a:gd name="connsiteY23" fmla="*/ 659727 h 2386523"/>
              <a:gd name="connsiteX24" fmla="*/ 76244 w 5115975"/>
              <a:gd name="connsiteY24" fmla="*/ 659727 h 238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15975" h="2386523">
                <a:moveTo>
                  <a:pt x="5906" y="1433450"/>
                </a:moveTo>
                <a:cubicBezTo>
                  <a:pt x="-2887" y="1186533"/>
                  <a:pt x="-11679" y="939616"/>
                  <a:pt x="58659" y="738858"/>
                </a:cubicBezTo>
                <a:cubicBezTo>
                  <a:pt x="128997" y="538100"/>
                  <a:pt x="265278" y="350531"/>
                  <a:pt x="427936" y="228904"/>
                </a:cubicBezTo>
                <a:cubicBezTo>
                  <a:pt x="590594" y="107277"/>
                  <a:pt x="830918" y="13493"/>
                  <a:pt x="1034606" y="9097"/>
                </a:cubicBezTo>
                <a:cubicBezTo>
                  <a:pt x="1238294" y="4701"/>
                  <a:pt x="1417071" y="31077"/>
                  <a:pt x="1650067" y="202527"/>
                </a:cubicBezTo>
                <a:cubicBezTo>
                  <a:pt x="1883063" y="373977"/>
                  <a:pt x="2203983" y="772562"/>
                  <a:pt x="2432583" y="1037797"/>
                </a:cubicBezTo>
                <a:cubicBezTo>
                  <a:pt x="2661183" y="1303032"/>
                  <a:pt x="2838494" y="1594643"/>
                  <a:pt x="3021667" y="1793935"/>
                </a:cubicBezTo>
                <a:cubicBezTo>
                  <a:pt x="3204840" y="1993227"/>
                  <a:pt x="3373360" y="2136835"/>
                  <a:pt x="3531621" y="2233550"/>
                </a:cubicBezTo>
                <a:cubicBezTo>
                  <a:pt x="3689882" y="2330265"/>
                  <a:pt x="3811509" y="2375692"/>
                  <a:pt x="3971236" y="2374227"/>
                </a:cubicBezTo>
                <a:cubicBezTo>
                  <a:pt x="4130963" y="2372762"/>
                  <a:pt x="4341979" y="2296562"/>
                  <a:pt x="4489983" y="2224758"/>
                </a:cubicBezTo>
                <a:cubicBezTo>
                  <a:pt x="4637987" y="2152954"/>
                  <a:pt x="4759613" y="2072358"/>
                  <a:pt x="4859259" y="1943404"/>
                </a:cubicBezTo>
                <a:cubicBezTo>
                  <a:pt x="4958905" y="1814450"/>
                  <a:pt x="5054155" y="1654723"/>
                  <a:pt x="5087859" y="1451035"/>
                </a:cubicBezTo>
                <a:cubicBezTo>
                  <a:pt x="5121563" y="1247347"/>
                  <a:pt x="5137683" y="930823"/>
                  <a:pt x="5061483" y="721273"/>
                </a:cubicBezTo>
                <a:cubicBezTo>
                  <a:pt x="4985283" y="511723"/>
                  <a:pt x="4802109" y="313896"/>
                  <a:pt x="4630659" y="193735"/>
                </a:cubicBezTo>
                <a:cubicBezTo>
                  <a:pt x="4459209" y="73574"/>
                  <a:pt x="4240867" y="-5557"/>
                  <a:pt x="4032783" y="304"/>
                </a:cubicBezTo>
                <a:cubicBezTo>
                  <a:pt x="3824699" y="6165"/>
                  <a:pt x="3571187" y="107277"/>
                  <a:pt x="3382152" y="228904"/>
                </a:cubicBezTo>
                <a:cubicBezTo>
                  <a:pt x="3193117" y="350531"/>
                  <a:pt x="3037787" y="563012"/>
                  <a:pt x="2898575" y="730066"/>
                </a:cubicBezTo>
                <a:cubicBezTo>
                  <a:pt x="2759364" y="897120"/>
                  <a:pt x="2656787" y="1089085"/>
                  <a:pt x="2546883" y="1231227"/>
                </a:cubicBezTo>
                <a:cubicBezTo>
                  <a:pt x="2436979" y="1373369"/>
                  <a:pt x="2354917" y="1445174"/>
                  <a:pt x="2239152" y="1582920"/>
                </a:cubicBezTo>
                <a:cubicBezTo>
                  <a:pt x="2123387" y="1720666"/>
                  <a:pt x="2014948" y="1925820"/>
                  <a:pt x="1852290" y="2057704"/>
                </a:cubicBezTo>
                <a:cubicBezTo>
                  <a:pt x="1689632" y="2189588"/>
                  <a:pt x="1484479" y="2341989"/>
                  <a:pt x="1263206" y="2374227"/>
                </a:cubicBezTo>
                <a:cubicBezTo>
                  <a:pt x="1041933" y="2406465"/>
                  <a:pt x="731271" y="2378623"/>
                  <a:pt x="524652" y="2251135"/>
                </a:cubicBezTo>
                <a:cubicBezTo>
                  <a:pt x="318033" y="2123647"/>
                  <a:pt x="98225" y="1874532"/>
                  <a:pt x="23490" y="1609297"/>
                </a:cubicBezTo>
                <a:cubicBezTo>
                  <a:pt x="-51245" y="1344062"/>
                  <a:pt x="76244" y="659727"/>
                  <a:pt x="76244" y="659727"/>
                </a:cubicBezTo>
                <a:lnTo>
                  <a:pt x="76244" y="659727"/>
                </a:lnTo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1678267" y="3727216"/>
            <a:ext cx="205142" cy="2018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Arrow Connector 11"/>
          <p:cNvCxnSpPr>
            <a:stCxn id="10" idx="0"/>
            <a:endCxn id="9" idx="23"/>
          </p:cNvCxnSpPr>
          <p:nvPr/>
        </p:nvCxnSpPr>
        <p:spPr>
          <a:xfrm flipV="1">
            <a:off x="1780838" y="2782778"/>
            <a:ext cx="83194" cy="94443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294597" y="3074786"/>
            <a:ext cx="554806" cy="7084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1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838533" y="1019908"/>
            <a:ext cx="7639571" cy="5065633"/>
          </a:xfrm>
          <a:custGeom>
            <a:avLst/>
            <a:gdLst>
              <a:gd name="connsiteX0" fmla="*/ 7364690 w 7639571"/>
              <a:gd name="connsiteY0" fmla="*/ 0 h 5065633"/>
              <a:gd name="connsiteX1" fmla="*/ 7267975 w 7639571"/>
              <a:gd name="connsiteY1" fmla="*/ 1644161 h 5065633"/>
              <a:gd name="connsiteX2" fmla="*/ 3751052 w 7639571"/>
              <a:gd name="connsiteY2" fmla="*/ 949569 h 5065633"/>
              <a:gd name="connsiteX3" fmla="*/ 2212398 w 7639571"/>
              <a:gd name="connsiteY3" fmla="*/ 2743200 h 5065633"/>
              <a:gd name="connsiteX4" fmla="*/ 5632605 w 7639571"/>
              <a:gd name="connsiteY4" fmla="*/ 3851030 h 5065633"/>
              <a:gd name="connsiteX5" fmla="*/ 2194813 w 7639571"/>
              <a:gd name="connsiteY5" fmla="*/ 5029200 h 5065633"/>
              <a:gd name="connsiteX6" fmla="*/ 5529 w 7639571"/>
              <a:gd name="connsiteY6" fmla="*/ 2391507 h 5065633"/>
              <a:gd name="connsiteX7" fmla="*/ 1684859 w 7639571"/>
              <a:gd name="connsiteY7" fmla="*/ 562707 h 5065633"/>
              <a:gd name="connsiteX8" fmla="*/ 5131444 w 7639571"/>
              <a:gd name="connsiteY8" fmla="*/ 2215661 h 5065633"/>
              <a:gd name="connsiteX9" fmla="*/ 5738113 w 7639571"/>
              <a:gd name="connsiteY9" fmla="*/ 2505807 h 5065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639571" h="5065633">
                <a:moveTo>
                  <a:pt x="7364690" y="0"/>
                </a:moveTo>
                <a:cubicBezTo>
                  <a:pt x="7617469" y="742950"/>
                  <a:pt x="7870248" y="1485900"/>
                  <a:pt x="7267975" y="1644161"/>
                </a:cubicBezTo>
                <a:cubicBezTo>
                  <a:pt x="6665702" y="1802422"/>
                  <a:pt x="4593648" y="766396"/>
                  <a:pt x="3751052" y="949569"/>
                </a:cubicBezTo>
                <a:cubicBezTo>
                  <a:pt x="2908456" y="1132742"/>
                  <a:pt x="1898806" y="2259623"/>
                  <a:pt x="2212398" y="2743200"/>
                </a:cubicBezTo>
                <a:cubicBezTo>
                  <a:pt x="2525990" y="3226777"/>
                  <a:pt x="5635536" y="3470030"/>
                  <a:pt x="5632605" y="3851030"/>
                </a:cubicBezTo>
                <a:cubicBezTo>
                  <a:pt x="5629674" y="4232030"/>
                  <a:pt x="3132659" y="5272454"/>
                  <a:pt x="2194813" y="5029200"/>
                </a:cubicBezTo>
                <a:cubicBezTo>
                  <a:pt x="1256967" y="4785946"/>
                  <a:pt x="90521" y="3135922"/>
                  <a:pt x="5529" y="2391507"/>
                </a:cubicBezTo>
                <a:cubicBezTo>
                  <a:pt x="-79463" y="1647092"/>
                  <a:pt x="830540" y="592015"/>
                  <a:pt x="1684859" y="562707"/>
                </a:cubicBezTo>
                <a:cubicBezTo>
                  <a:pt x="2539178" y="533399"/>
                  <a:pt x="5131444" y="2215661"/>
                  <a:pt x="5131444" y="2215661"/>
                </a:cubicBezTo>
                <a:lnTo>
                  <a:pt x="5738113" y="2505807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 rot="13424857">
            <a:off x="6410228" y="3401814"/>
            <a:ext cx="216024" cy="19585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Arrow Connector 5"/>
          <p:cNvCxnSpPr>
            <a:stCxn id="5" idx="2"/>
          </p:cNvCxnSpPr>
          <p:nvPr/>
        </p:nvCxnSpPr>
        <p:spPr>
          <a:xfrm flipH="1" flipV="1">
            <a:off x="5724129" y="3068961"/>
            <a:ext cx="872138" cy="50547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3635896" y="1916832"/>
            <a:ext cx="864096" cy="4437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998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1187624" y="1628800"/>
            <a:ext cx="7328568" cy="3018366"/>
            <a:chOff x="1187624" y="1628800"/>
            <a:chExt cx="7328568" cy="3018366"/>
          </a:xfrm>
        </p:grpSpPr>
        <p:grpSp>
          <p:nvGrpSpPr>
            <p:cNvPr id="14" name="Group 13"/>
            <p:cNvGrpSpPr/>
            <p:nvPr/>
          </p:nvGrpSpPr>
          <p:grpSpPr>
            <a:xfrm>
              <a:off x="1187624" y="1628800"/>
              <a:ext cx="2448272" cy="2943036"/>
              <a:chOff x="1475656" y="1628800"/>
              <a:chExt cx="2448272" cy="2943036"/>
            </a:xfrm>
          </p:grpSpPr>
          <p:sp>
            <p:nvSpPr>
              <p:cNvPr id="7" name="Arc 6"/>
              <p:cNvSpPr/>
              <p:nvPr/>
            </p:nvSpPr>
            <p:spPr>
              <a:xfrm>
                <a:off x="1475656" y="2060848"/>
                <a:ext cx="1224136" cy="2510988"/>
              </a:xfrm>
              <a:prstGeom prst="arc">
                <a:avLst>
                  <a:gd name="adj1" fmla="val 12176311"/>
                  <a:gd name="adj2" fmla="val 20055132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Arc 7"/>
              <p:cNvSpPr/>
              <p:nvPr/>
            </p:nvSpPr>
            <p:spPr>
              <a:xfrm flipV="1">
                <a:off x="2699792" y="1628800"/>
                <a:ext cx="1224136" cy="2510988"/>
              </a:xfrm>
              <a:prstGeom prst="arc">
                <a:avLst>
                  <a:gd name="adj1" fmla="val 12176311"/>
                  <a:gd name="adj2" fmla="val 20055132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0" name="Straight Connector 9"/>
              <p:cNvCxnSpPr>
                <a:stCxn id="7" idx="2"/>
                <a:endCxn id="8" idx="0"/>
              </p:cNvCxnSpPr>
              <p:nvPr/>
            </p:nvCxnSpPr>
            <p:spPr>
              <a:xfrm>
                <a:off x="2683544" y="3028981"/>
                <a:ext cx="28873" cy="10900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/>
            <p:cNvGrpSpPr/>
            <p:nvPr/>
          </p:nvGrpSpPr>
          <p:grpSpPr>
            <a:xfrm>
              <a:off x="3635896" y="1666465"/>
              <a:ext cx="2448272" cy="2943036"/>
              <a:chOff x="1475656" y="1628800"/>
              <a:chExt cx="2448272" cy="2943036"/>
            </a:xfrm>
          </p:grpSpPr>
          <p:sp>
            <p:nvSpPr>
              <p:cNvPr id="16" name="Arc 15"/>
              <p:cNvSpPr/>
              <p:nvPr/>
            </p:nvSpPr>
            <p:spPr>
              <a:xfrm>
                <a:off x="1475656" y="2060848"/>
                <a:ext cx="1224136" cy="2510988"/>
              </a:xfrm>
              <a:prstGeom prst="arc">
                <a:avLst>
                  <a:gd name="adj1" fmla="val 12176311"/>
                  <a:gd name="adj2" fmla="val 20055132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Arc 16"/>
              <p:cNvSpPr/>
              <p:nvPr/>
            </p:nvSpPr>
            <p:spPr>
              <a:xfrm flipV="1">
                <a:off x="2699792" y="1628800"/>
                <a:ext cx="1224136" cy="2510988"/>
              </a:xfrm>
              <a:prstGeom prst="arc">
                <a:avLst>
                  <a:gd name="adj1" fmla="val 12176311"/>
                  <a:gd name="adj2" fmla="val 20055132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8" name="Straight Connector 17"/>
              <p:cNvCxnSpPr>
                <a:stCxn id="16" idx="2"/>
                <a:endCxn id="17" idx="0"/>
              </p:cNvCxnSpPr>
              <p:nvPr/>
            </p:nvCxnSpPr>
            <p:spPr>
              <a:xfrm>
                <a:off x="2683544" y="3028981"/>
                <a:ext cx="28873" cy="10900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/>
            <p:cNvGrpSpPr/>
            <p:nvPr/>
          </p:nvGrpSpPr>
          <p:grpSpPr>
            <a:xfrm>
              <a:off x="6067920" y="1704130"/>
              <a:ext cx="2448272" cy="2943036"/>
              <a:chOff x="1475656" y="1628800"/>
              <a:chExt cx="2448272" cy="2943036"/>
            </a:xfrm>
          </p:grpSpPr>
          <p:sp>
            <p:nvSpPr>
              <p:cNvPr id="20" name="Arc 19"/>
              <p:cNvSpPr/>
              <p:nvPr/>
            </p:nvSpPr>
            <p:spPr>
              <a:xfrm>
                <a:off x="1475656" y="2060848"/>
                <a:ext cx="1224136" cy="2510988"/>
              </a:xfrm>
              <a:prstGeom prst="arc">
                <a:avLst>
                  <a:gd name="adj1" fmla="val 12176311"/>
                  <a:gd name="adj2" fmla="val 20055132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Arc 20"/>
              <p:cNvSpPr/>
              <p:nvPr/>
            </p:nvSpPr>
            <p:spPr>
              <a:xfrm flipV="1">
                <a:off x="2699792" y="1628800"/>
                <a:ext cx="1224136" cy="2510988"/>
              </a:xfrm>
              <a:prstGeom prst="arc">
                <a:avLst>
                  <a:gd name="adj1" fmla="val 12176311"/>
                  <a:gd name="adj2" fmla="val 20055132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2" name="Straight Connector 21"/>
              <p:cNvCxnSpPr>
                <a:stCxn id="20" idx="2"/>
                <a:endCxn id="21" idx="0"/>
              </p:cNvCxnSpPr>
              <p:nvPr/>
            </p:nvCxnSpPr>
            <p:spPr>
              <a:xfrm>
                <a:off x="2683544" y="3028981"/>
                <a:ext cx="28873" cy="10900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Straight Connector 23"/>
            <p:cNvCxnSpPr>
              <a:stCxn id="8" idx="2"/>
              <a:endCxn id="16" idx="0"/>
            </p:cNvCxnSpPr>
            <p:nvPr/>
          </p:nvCxnSpPr>
          <p:spPr>
            <a:xfrm flipV="1">
              <a:off x="3619648" y="3100318"/>
              <a:ext cx="28873" cy="7133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17" idx="2"/>
              <a:endCxn id="20" idx="0"/>
            </p:cNvCxnSpPr>
            <p:nvPr/>
          </p:nvCxnSpPr>
          <p:spPr>
            <a:xfrm flipV="1">
              <a:off x="6067920" y="3137983"/>
              <a:ext cx="12625" cy="7133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Oval 28"/>
          <p:cNvSpPr/>
          <p:nvPr/>
        </p:nvSpPr>
        <p:spPr>
          <a:xfrm>
            <a:off x="8413621" y="3144140"/>
            <a:ext cx="205142" cy="2018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Arrow Connector 29"/>
          <p:cNvCxnSpPr>
            <a:stCxn id="29" idx="0"/>
          </p:cNvCxnSpPr>
          <p:nvPr/>
        </p:nvCxnSpPr>
        <p:spPr>
          <a:xfrm flipH="1">
            <a:off x="8316416" y="3144140"/>
            <a:ext cx="199776" cy="78891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156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1547664" y="606896"/>
            <a:ext cx="5486400" cy="5486400"/>
            <a:chOff x="509774" y="1374206"/>
            <a:chExt cx="5486400" cy="5486400"/>
          </a:xfrm>
        </p:grpSpPr>
        <p:grpSp>
          <p:nvGrpSpPr>
            <p:cNvPr id="36" name="Group 35"/>
            <p:cNvGrpSpPr/>
            <p:nvPr/>
          </p:nvGrpSpPr>
          <p:grpSpPr>
            <a:xfrm flipV="1">
              <a:off x="509774" y="1374206"/>
              <a:ext cx="5486400" cy="5486400"/>
              <a:chOff x="509774" y="1374206"/>
              <a:chExt cx="5486400" cy="5486400"/>
            </a:xfrm>
          </p:grpSpPr>
          <p:sp>
            <p:nvSpPr>
              <p:cNvPr id="10" name="Arc 9"/>
              <p:cNvSpPr/>
              <p:nvPr/>
            </p:nvSpPr>
            <p:spPr>
              <a:xfrm>
                <a:off x="509774" y="1374206"/>
                <a:ext cx="5486400" cy="5486400"/>
              </a:xfrm>
              <a:prstGeom prst="arc">
                <a:avLst>
                  <a:gd name="adj1" fmla="val 10831204"/>
                  <a:gd name="adj2" fmla="val 0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" name="Arc 29"/>
              <p:cNvSpPr/>
              <p:nvPr/>
            </p:nvSpPr>
            <p:spPr>
              <a:xfrm>
                <a:off x="1195574" y="2060006"/>
                <a:ext cx="4114800" cy="4114800"/>
              </a:xfrm>
              <a:prstGeom prst="arc">
                <a:avLst>
                  <a:gd name="adj1" fmla="val 10831204"/>
                  <a:gd name="adj2" fmla="val 0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" name="Arc 31"/>
              <p:cNvSpPr/>
              <p:nvPr/>
            </p:nvSpPr>
            <p:spPr>
              <a:xfrm>
                <a:off x="1881374" y="2745806"/>
                <a:ext cx="2743200" cy="2743200"/>
              </a:xfrm>
              <a:prstGeom prst="arc">
                <a:avLst>
                  <a:gd name="adj1" fmla="val 10831204"/>
                  <a:gd name="adj2" fmla="val 0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" name="Arc 33"/>
              <p:cNvSpPr/>
              <p:nvPr/>
            </p:nvSpPr>
            <p:spPr>
              <a:xfrm>
                <a:off x="2567174" y="3431606"/>
                <a:ext cx="1371600" cy="1371600"/>
              </a:xfrm>
              <a:prstGeom prst="arc">
                <a:avLst>
                  <a:gd name="adj1" fmla="val 10831204"/>
                  <a:gd name="adj2" fmla="val 0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1193774" y="1794952"/>
              <a:ext cx="4802400" cy="4802400"/>
              <a:chOff x="851774" y="1716206"/>
              <a:chExt cx="4802400" cy="4802400"/>
            </a:xfrm>
          </p:grpSpPr>
          <p:sp>
            <p:nvSpPr>
              <p:cNvPr id="29" name="Arc 28"/>
              <p:cNvSpPr/>
              <p:nvPr/>
            </p:nvSpPr>
            <p:spPr>
              <a:xfrm>
                <a:off x="851774" y="1716206"/>
                <a:ext cx="4802400" cy="4802400"/>
              </a:xfrm>
              <a:prstGeom prst="arc">
                <a:avLst>
                  <a:gd name="adj1" fmla="val 10831204"/>
                  <a:gd name="adj2" fmla="val 0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Arc 30"/>
              <p:cNvSpPr/>
              <p:nvPr/>
            </p:nvSpPr>
            <p:spPr>
              <a:xfrm>
                <a:off x="1537574" y="2402006"/>
                <a:ext cx="3430800" cy="3430800"/>
              </a:xfrm>
              <a:prstGeom prst="arc">
                <a:avLst>
                  <a:gd name="adj1" fmla="val 10831204"/>
                  <a:gd name="adj2" fmla="val 0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" name="Arc 32"/>
              <p:cNvSpPr/>
              <p:nvPr/>
            </p:nvSpPr>
            <p:spPr>
              <a:xfrm>
                <a:off x="2223374" y="3087806"/>
                <a:ext cx="2059200" cy="2059200"/>
              </a:xfrm>
              <a:prstGeom prst="arc">
                <a:avLst>
                  <a:gd name="adj1" fmla="val 10831204"/>
                  <a:gd name="adj2" fmla="val 0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" name="Arc 34"/>
              <p:cNvSpPr/>
              <p:nvPr/>
            </p:nvSpPr>
            <p:spPr>
              <a:xfrm>
                <a:off x="2909174" y="3757524"/>
                <a:ext cx="687600" cy="687600"/>
              </a:xfrm>
              <a:prstGeom prst="arc">
                <a:avLst>
                  <a:gd name="adj1" fmla="val 10831204"/>
                  <a:gd name="adj2" fmla="val 0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39" name="Oval 38"/>
          <p:cNvSpPr/>
          <p:nvPr/>
        </p:nvSpPr>
        <p:spPr>
          <a:xfrm>
            <a:off x="4181052" y="3284984"/>
            <a:ext cx="216024" cy="19585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Arc 37"/>
          <p:cNvSpPr/>
          <p:nvPr/>
        </p:nvSpPr>
        <p:spPr>
          <a:xfrm>
            <a:off x="4290864" y="3098068"/>
            <a:ext cx="641176" cy="504056"/>
          </a:xfrm>
          <a:prstGeom prst="arc">
            <a:avLst>
              <a:gd name="adj1" fmla="val 11361504"/>
              <a:gd name="adj2" fmla="val 21411129"/>
            </a:avLst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n w="38100"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38835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 rot="13424857">
            <a:off x="4102400" y="6024645"/>
            <a:ext cx="216024" cy="19585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" name="Group 28"/>
          <p:cNvGrpSpPr/>
          <p:nvPr/>
        </p:nvGrpSpPr>
        <p:grpSpPr>
          <a:xfrm>
            <a:off x="4210412" y="640244"/>
            <a:ext cx="721628" cy="5411587"/>
            <a:chOff x="4210412" y="640244"/>
            <a:chExt cx="721628" cy="5411587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4278128" y="640244"/>
              <a:ext cx="653912" cy="70052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4278128" y="1340768"/>
              <a:ext cx="653912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278128" y="2060848"/>
              <a:ext cx="653912" cy="64807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210412" y="2708920"/>
              <a:ext cx="721628" cy="72007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4210412" y="3429000"/>
              <a:ext cx="649620" cy="64807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4210412" y="4077072"/>
              <a:ext cx="64962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4210412" y="4797152"/>
              <a:ext cx="649620" cy="64807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endCxn id="7" idx="4"/>
            </p:cNvCxnSpPr>
            <p:nvPr/>
          </p:nvCxnSpPr>
          <p:spPr>
            <a:xfrm flipH="1">
              <a:off x="4278128" y="5445224"/>
              <a:ext cx="581904" cy="60660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Arrow Connector 7"/>
          <p:cNvCxnSpPr>
            <a:stCxn id="7" idx="4"/>
          </p:cNvCxnSpPr>
          <p:nvPr/>
        </p:nvCxnSpPr>
        <p:spPr>
          <a:xfrm flipV="1">
            <a:off x="4278128" y="5558548"/>
            <a:ext cx="509896" cy="49328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987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163513" y="1383278"/>
            <a:ext cx="6816974" cy="3709957"/>
            <a:chOff x="1499442" y="368659"/>
            <a:chExt cx="6816974" cy="3709957"/>
          </a:xfrm>
        </p:grpSpPr>
        <p:sp>
          <p:nvSpPr>
            <p:cNvPr id="4" name="Arc 3"/>
            <p:cNvSpPr/>
            <p:nvPr/>
          </p:nvSpPr>
          <p:spPr>
            <a:xfrm>
              <a:off x="6588224" y="1412776"/>
              <a:ext cx="1728192" cy="1368152"/>
            </a:xfrm>
            <a:prstGeom prst="arc">
              <a:avLst>
                <a:gd name="adj1" fmla="val 12638504"/>
                <a:gd name="adj2" fmla="val 300383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" name="Straight Connector 5"/>
            <p:cNvCxnSpPr>
              <a:stCxn id="4" idx="2"/>
            </p:cNvCxnSpPr>
            <p:nvPr/>
          </p:nvCxnSpPr>
          <p:spPr>
            <a:xfrm flipH="1">
              <a:off x="7092280" y="2667057"/>
              <a:ext cx="837417" cy="47391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6804248" y="3140968"/>
              <a:ext cx="288032" cy="93610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5148064" y="4077072"/>
              <a:ext cx="16561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endCxn id="17" idx="2"/>
            </p:cNvCxnSpPr>
            <p:nvPr/>
          </p:nvCxnSpPr>
          <p:spPr>
            <a:xfrm flipH="1" flipV="1">
              <a:off x="4965810" y="1020685"/>
              <a:ext cx="182254" cy="30563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Arc 16"/>
            <p:cNvSpPr/>
            <p:nvPr/>
          </p:nvSpPr>
          <p:spPr>
            <a:xfrm rot="20700649">
              <a:off x="3250641" y="368659"/>
              <a:ext cx="1728192" cy="1368152"/>
            </a:xfrm>
            <a:prstGeom prst="arc">
              <a:avLst>
                <a:gd name="adj1" fmla="val 14933759"/>
                <a:gd name="adj2" fmla="val 769953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Freeform 20"/>
            <p:cNvSpPr/>
            <p:nvPr/>
          </p:nvSpPr>
          <p:spPr>
            <a:xfrm rot="19850018">
              <a:off x="1499442" y="1729406"/>
              <a:ext cx="5468723" cy="2349210"/>
            </a:xfrm>
            <a:custGeom>
              <a:avLst/>
              <a:gdLst>
                <a:gd name="connsiteX0" fmla="*/ 1441846 w 5468723"/>
                <a:gd name="connsiteY0" fmla="*/ 10370 h 2349210"/>
                <a:gd name="connsiteX1" fmla="*/ 580200 w 5468723"/>
                <a:gd name="connsiteY1" fmla="*/ 159839 h 2349210"/>
                <a:gd name="connsiteX2" fmla="*/ 43869 w 5468723"/>
                <a:gd name="connsiteY2" fmla="*/ 1118201 h 2349210"/>
                <a:gd name="connsiteX3" fmla="*/ 219715 w 5468723"/>
                <a:gd name="connsiteY3" fmla="*/ 2234824 h 2349210"/>
                <a:gd name="connsiteX4" fmla="*/ 1705615 w 5468723"/>
                <a:gd name="connsiteY4" fmla="*/ 2102939 h 2349210"/>
                <a:gd name="connsiteX5" fmla="*/ 3824561 w 5468723"/>
                <a:gd name="connsiteY5" fmla="*/ 379647 h 2349210"/>
                <a:gd name="connsiteX6" fmla="*/ 5468723 w 5468723"/>
                <a:gd name="connsiteY6" fmla="*/ 71916 h 2349210"/>
                <a:gd name="connsiteX7" fmla="*/ 5468723 w 5468723"/>
                <a:gd name="connsiteY7" fmla="*/ 71916 h 234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68723" h="2349210">
                  <a:moveTo>
                    <a:pt x="1441846" y="10370"/>
                  </a:moveTo>
                  <a:cubicBezTo>
                    <a:pt x="1127521" y="-7215"/>
                    <a:pt x="813196" y="-24799"/>
                    <a:pt x="580200" y="159839"/>
                  </a:cubicBezTo>
                  <a:cubicBezTo>
                    <a:pt x="347204" y="344477"/>
                    <a:pt x="103950" y="772370"/>
                    <a:pt x="43869" y="1118201"/>
                  </a:cubicBezTo>
                  <a:cubicBezTo>
                    <a:pt x="-16212" y="1464032"/>
                    <a:pt x="-57243" y="2070701"/>
                    <a:pt x="219715" y="2234824"/>
                  </a:cubicBezTo>
                  <a:cubicBezTo>
                    <a:pt x="496673" y="2398947"/>
                    <a:pt x="1104807" y="2412135"/>
                    <a:pt x="1705615" y="2102939"/>
                  </a:cubicBezTo>
                  <a:cubicBezTo>
                    <a:pt x="2306423" y="1793743"/>
                    <a:pt x="3197376" y="718151"/>
                    <a:pt x="3824561" y="379647"/>
                  </a:cubicBezTo>
                  <a:cubicBezTo>
                    <a:pt x="4451746" y="41143"/>
                    <a:pt x="5468723" y="71916"/>
                    <a:pt x="5468723" y="71916"/>
                  </a:cubicBezTo>
                  <a:lnTo>
                    <a:pt x="5468723" y="71916"/>
                  </a:ln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3" name="Straight Connector 22"/>
            <p:cNvCxnSpPr>
              <a:stCxn id="17" idx="0"/>
              <a:endCxn id="21" idx="0"/>
            </p:cNvCxnSpPr>
            <p:nvPr/>
          </p:nvCxnSpPr>
          <p:spPr>
            <a:xfrm flipH="1">
              <a:off x="2537782" y="486080"/>
              <a:ext cx="1163846" cy="203121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Oval 25"/>
          <p:cNvSpPr/>
          <p:nvPr/>
        </p:nvSpPr>
        <p:spPr>
          <a:xfrm rot="13424857">
            <a:off x="5610242" y="1522090"/>
            <a:ext cx="216024" cy="19585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" name="Straight Arrow Connector 26"/>
          <p:cNvCxnSpPr>
            <a:stCxn id="26" idx="4"/>
          </p:cNvCxnSpPr>
          <p:nvPr/>
        </p:nvCxnSpPr>
        <p:spPr>
          <a:xfrm flipH="1">
            <a:off x="5076058" y="1549276"/>
            <a:ext cx="709912" cy="51807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4355976" y="2289206"/>
            <a:ext cx="434454" cy="56373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957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71600" y="4077072"/>
            <a:ext cx="7191336" cy="1656556"/>
            <a:chOff x="971600" y="4077072"/>
            <a:chExt cx="7191336" cy="1656556"/>
          </a:xfrm>
        </p:grpSpPr>
        <p:sp>
          <p:nvSpPr>
            <p:cNvPr id="4" name="Arc 3"/>
            <p:cNvSpPr/>
            <p:nvPr/>
          </p:nvSpPr>
          <p:spPr>
            <a:xfrm rot="5400000">
              <a:off x="1574204" y="4185456"/>
              <a:ext cx="1656184" cy="1440160"/>
            </a:xfrm>
            <a:prstGeom prst="arc">
              <a:avLst>
                <a:gd name="adj1" fmla="val 16200000"/>
                <a:gd name="adj2" fmla="val 552903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131840" y="4905164"/>
              <a:ext cx="2880320" cy="37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Arc 6"/>
            <p:cNvSpPr/>
            <p:nvPr/>
          </p:nvSpPr>
          <p:spPr>
            <a:xfrm rot="5400000">
              <a:off x="5904148" y="4185084"/>
              <a:ext cx="1656184" cy="1440160"/>
            </a:xfrm>
            <a:prstGeom prst="arc">
              <a:avLst>
                <a:gd name="adj1" fmla="val 15917195"/>
                <a:gd name="adj2" fmla="val 552903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1" name="Straight Connector 10"/>
            <p:cNvCxnSpPr/>
            <p:nvPr/>
          </p:nvCxnSpPr>
          <p:spPr>
            <a:xfrm flipH="1">
              <a:off x="971600" y="4869160"/>
              <a:ext cx="71061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7452320" y="4869160"/>
              <a:ext cx="71061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5400000">
            <a:off x="-1155681" y="2297331"/>
            <a:ext cx="4307980" cy="810678"/>
            <a:chOff x="971600" y="4077072"/>
            <a:chExt cx="7191336" cy="1656556"/>
          </a:xfrm>
        </p:grpSpPr>
        <p:sp>
          <p:nvSpPr>
            <p:cNvPr id="15" name="Arc 14"/>
            <p:cNvSpPr/>
            <p:nvPr/>
          </p:nvSpPr>
          <p:spPr>
            <a:xfrm rot="5400000">
              <a:off x="1574204" y="4185456"/>
              <a:ext cx="1656184" cy="1440160"/>
            </a:xfrm>
            <a:prstGeom prst="arc">
              <a:avLst>
                <a:gd name="adj1" fmla="val 16200000"/>
                <a:gd name="adj2" fmla="val 552903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3131840" y="4905164"/>
              <a:ext cx="2880320" cy="37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Arc 16"/>
            <p:cNvSpPr/>
            <p:nvPr/>
          </p:nvSpPr>
          <p:spPr>
            <a:xfrm rot="5400000">
              <a:off x="5904148" y="4185084"/>
              <a:ext cx="1656184" cy="1440160"/>
            </a:xfrm>
            <a:prstGeom prst="arc">
              <a:avLst>
                <a:gd name="adj1" fmla="val 15917195"/>
                <a:gd name="adj2" fmla="val 552903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8" name="Straight Connector 17"/>
            <p:cNvCxnSpPr/>
            <p:nvPr/>
          </p:nvCxnSpPr>
          <p:spPr>
            <a:xfrm flipH="1">
              <a:off x="971600" y="4869160"/>
              <a:ext cx="71061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7452320" y="4869160"/>
              <a:ext cx="71061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Oval 19"/>
          <p:cNvSpPr/>
          <p:nvPr/>
        </p:nvSpPr>
        <p:spPr>
          <a:xfrm rot="13424857">
            <a:off x="904117" y="449486"/>
            <a:ext cx="216024" cy="19585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016021" y="476672"/>
            <a:ext cx="0" cy="49770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58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>
            <a:off x="2195736" y="1268760"/>
            <a:ext cx="5040559" cy="4680520"/>
            <a:chOff x="2195736" y="1268760"/>
            <a:chExt cx="5040559" cy="468052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7128284" y="3284984"/>
              <a:ext cx="0" cy="26642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2195736" y="5949280"/>
              <a:ext cx="49325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2195736" y="1268760"/>
              <a:ext cx="0" cy="46805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195736" y="1268760"/>
              <a:ext cx="44644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660232" y="1268760"/>
              <a:ext cx="0" cy="424847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2627784" y="5517232"/>
              <a:ext cx="40324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2627784" y="1700808"/>
              <a:ext cx="0" cy="381642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627784" y="1700808"/>
              <a:ext cx="367240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6300192" y="1700808"/>
              <a:ext cx="0" cy="338437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3059832" y="5085184"/>
              <a:ext cx="324036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3059832" y="2132856"/>
              <a:ext cx="0" cy="295232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3059832" y="2132856"/>
              <a:ext cx="280831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868144" y="2132856"/>
              <a:ext cx="0" cy="25922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3491880" y="4725144"/>
              <a:ext cx="237626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3491880" y="2564904"/>
              <a:ext cx="0" cy="21602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3491880" y="2564904"/>
              <a:ext cx="194421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5436096" y="2564904"/>
              <a:ext cx="0" cy="165618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>
              <a:off x="3923928" y="4221088"/>
              <a:ext cx="151216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3923928" y="2996952"/>
              <a:ext cx="0" cy="122413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3923928" y="2996952"/>
              <a:ext cx="108012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5004048" y="2996952"/>
              <a:ext cx="0" cy="85401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H="1">
              <a:off x="4355976" y="3850965"/>
              <a:ext cx="64807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4355976" y="3423958"/>
              <a:ext cx="0" cy="42700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V="1">
              <a:off x="4355976" y="3423958"/>
              <a:ext cx="216024" cy="504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59"/>
            <p:cNvSpPr/>
            <p:nvPr/>
          </p:nvSpPr>
          <p:spPr>
            <a:xfrm rot="13424857">
              <a:off x="7020271" y="3180598"/>
              <a:ext cx="216024" cy="19585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1" name="Straight Arrow Connector 60"/>
            <p:cNvCxnSpPr/>
            <p:nvPr/>
          </p:nvCxnSpPr>
          <p:spPr>
            <a:xfrm>
              <a:off x="7132175" y="3207784"/>
              <a:ext cx="0" cy="86928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162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1043608" y="1196752"/>
            <a:ext cx="7128792" cy="3744416"/>
            <a:chOff x="1043608" y="764704"/>
            <a:chExt cx="6768752" cy="3384376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043608" y="764704"/>
              <a:ext cx="864096" cy="10801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907704" y="1844824"/>
              <a:ext cx="0" cy="158417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907704" y="3429000"/>
              <a:ext cx="194421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851920" y="3429000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851920" y="4149080"/>
              <a:ext cx="7200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4572000" y="2708920"/>
              <a:ext cx="0" cy="1440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3131840" y="2708920"/>
              <a:ext cx="144016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3131840" y="1988840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3131840" y="1988840"/>
              <a:ext cx="36004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6732240" y="1988840"/>
              <a:ext cx="1080120" cy="100811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6156176" y="2996952"/>
              <a:ext cx="1656184" cy="7920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6156176" y="2708920"/>
              <a:ext cx="0" cy="10801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Oval 29"/>
          <p:cNvSpPr/>
          <p:nvPr/>
        </p:nvSpPr>
        <p:spPr>
          <a:xfrm rot="13424857">
            <a:off x="931704" y="1097558"/>
            <a:ext cx="216024" cy="19585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1" name="Straight Arrow Connector 30"/>
          <p:cNvCxnSpPr>
            <a:stCxn id="30" idx="6"/>
          </p:cNvCxnSpPr>
          <p:nvPr/>
        </p:nvCxnSpPr>
        <p:spPr>
          <a:xfrm>
            <a:off x="961689" y="1120799"/>
            <a:ext cx="657983" cy="79603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50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16200000">
            <a:off x="3530249" y="-1868307"/>
            <a:ext cx="721628" cy="5411587"/>
            <a:chOff x="4210412" y="640244"/>
            <a:chExt cx="721628" cy="5411587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4278128" y="640244"/>
              <a:ext cx="653912" cy="70052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H="1">
              <a:off x="4278128" y="1340768"/>
              <a:ext cx="653912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4278128" y="2060848"/>
              <a:ext cx="653912" cy="64807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4210412" y="2708920"/>
              <a:ext cx="721628" cy="72007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210412" y="3429000"/>
              <a:ext cx="649620" cy="64807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4210412" y="4077072"/>
              <a:ext cx="64962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210412" y="4797152"/>
              <a:ext cx="649620" cy="64807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4278128" y="5445224"/>
              <a:ext cx="581904" cy="60660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514668" y="1104452"/>
            <a:ext cx="721628" cy="5411587"/>
            <a:chOff x="4210412" y="640244"/>
            <a:chExt cx="721628" cy="5411587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4278128" y="640244"/>
              <a:ext cx="653912" cy="70052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4278128" y="1340768"/>
              <a:ext cx="653912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4278128" y="2060848"/>
              <a:ext cx="653912" cy="64807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4210412" y="2708920"/>
              <a:ext cx="721628" cy="72007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4210412" y="3429000"/>
              <a:ext cx="649620" cy="64807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210412" y="4077072"/>
              <a:ext cx="64962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4210412" y="4797152"/>
              <a:ext cx="649620" cy="64807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4278128" y="5445224"/>
              <a:ext cx="581904" cy="60660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Oval 21"/>
          <p:cNvSpPr/>
          <p:nvPr/>
        </p:nvSpPr>
        <p:spPr>
          <a:xfrm rot="13424857">
            <a:off x="6480501" y="6358087"/>
            <a:ext cx="216024" cy="19585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Straight Arrow Connector 22"/>
          <p:cNvCxnSpPr>
            <a:stCxn id="22" idx="0"/>
          </p:cNvCxnSpPr>
          <p:nvPr/>
        </p:nvCxnSpPr>
        <p:spPr>
          <a:xfrm flipV="1">
            <a:off x="6520797" y="6021289"/>
            <a:ext cx="571483" cy="50547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64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92064</TotalTime>
  <Words>94</Words>
  <Application>Microsoft Office PowerPoint</Application>
  <PresentationFormat>On-screen Show (4:3)</PresentationFormat>
  <Paragraphs>24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Electronic supplementary material for: Cognitive and visual task effects on gaze behaviour and gait of younger and older adults. Experimental Brain Research Gregory S Walsh 1* and James Snowball 1   1Department of Sport, Health Sciences and Social Work, Oxford Brookes University, Oxford, UK, OX3 0BP    *Correspondence: gwalsh@brookes.ac.uk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Oxford Brookes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</dc:title>
  <dc:creator>Gregory Walsh</dc:creator>
  <cp:lastModifiedBy>Gregory Walsh</cp:lastModifiedBy>
  <cp:revision>33</cp:revision>
  <dcterms:created xsi:type="dcterms:W3CDTF">2018-05-23T07:30:12Z</dcterms:created>
  <dcterms:modified xsi:type="dcterms:W3CDTF">2023-03-22T16:12:33Z</dcterms:modified>
</cp:coreProperties>
</file>