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10458450" cy="864552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2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4384" y="1414905"/>
            <a:ext cx="8889683" cy="3009924"/>
          </a:xfrm>
        </p:spPr>
        <p:txBody>
          <a:bodyPr anchor="b"/>
          <a:lstStyle>
            <a:lvl1pPr algn="ctr">
              <a:defRPr sz="686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7306" y="4540903"/>
            <a:ext cx="7843838" cy="2087333"/>
          </a:xfrm>
        </p:spPr>
        <p:txBody>
          <a:bodyPr/>
          <a:lstStyle>
            <a:lvl1pPr marL="0" indent="0" algn="ctr">
              <a:buNone/>
              <a:defRPr sz="2745"/>
            </a:lvl1pPr>
            <a:lvl2pPr marL="522945" indent="0" algn="ctr">
              <a:buNone/>
              <a:defRPr sz="2288"/>
            </a:lvl2pPr>
            <a:lvl3pPr marL="1045891" indent="0" algn="ctr">
              <a:buNone/>
              <a:defRPr sz="2059"/>
            </a:lvl3pPr>
            <a:lvl4pPr marL="1568836" indent="0" algn="ctr">
              <a:buNone/>
              <a:defRPr sz="1830"/>
            </a:lvl4pPr>
            <a:lvl5pPr marL="2091781" indent="0" algn="ctr">
              <a:buNone/>
              <a:defRPr sz="1830"/>
            </a:lvl5pPr>
            <a:lvl6pPr marL="2614727" indent="0" algn="ctr">
              <a:buNone/>
              <a:defRPr sz="1830"/>
            </a:lvl6pPr>
            <a:lvl7pPr marL="3137672" indent="0" algn="ctr">
              <a:buNone/>
              <a:defRPr sz="1830"/>
            </a:lvl7pPr>
            <a:lvl8pPr marL="3660618" indent="0" algn="ctr">
              <a:buNone/>
              <a:defRPr sz="1830"/>
            </a:lvl8pPr>
            <a:lvl9pPr marL="4183563" indent="0" algn="ctr">
              <a:buNone/>
              <a:defRPr sz="183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778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094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4329" y="460294"/>
            <a:ext cx="2255103" cy="732668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9019" y="460294"/>
            <a:ext cx="6634579" cy="73266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161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84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572" y="2155380"/>
            <a:ext cx="9020413" cy="3596298"/>
          </a:xfrm>
        </p:spPr>
        <p:txBody>
          <a:bodyPr anchor="b"/>
          <a:lstStyle>
            <a:lvl1pPr>
              <a:defRPr sz="686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572" y="5785700"/>
            <a:ext cx="9020413" cy="1891208"/>
          </a:xfrm>
        </p:spPr>
        <p:txBody>
          <a:bodyPr/>
          <a:lstStyle>
            <a:lvl1pPr marL="0" indent="0">
              <a:buNone/>
              <a:defRPr sz="2745">
                <a:solidFill>
                  <a:schemeClr val="tx1"/>
                </a:solidFill>
              </a:defRPr>
            </a:lvl1pPr>
            <a:lvl2pPr marL="522945" indent="0">
              <a:buNone/>
              <a:defRPr sz="2288">
                <a:solidFill>
                  <a:schemeClr val="tx1">
                    <a:tint val="75000"/>
                  </a:schemeClr>
                </a:solidFill>
              </a:defRPr>
            </a:lvl2pPr>
            <a:lvl3pPr marL="1045891" indent="0">
              <a:buNone/>
              <a:defRPr sz="2059">
                <a:solidFill>
                  <a:schemeClr val="tx1">
                    <a:tint val="75000"/>
                  </a:schemeClr>
                </a:solidFill>
              </a:defRPr>
            </a:lvl3pPr>
            <a:lvl4pPr marL="1568836" indent="0">
              <a:buNone/>
              <a:defRPr sz="1830">
                <a:solidFill>
                  <a:schemeClr val="tx1">
                    <a:tint val="75000"/>
                  </a:schemeClr>
                </a:solidFill>
              </a:defRPr>
            </a:lvl4pPr>
            <a:lvl5pPr marL="2091781" indent="0">
              <a:buNone/>
              <a:defRPr sz="1830">
                <a:solidFill>
                  <a:schemeClr val="tx1">
                    <a:tint val="75000"/>
                  </a:schemeClr>
                </a:solidFill>
              </a:defRPr>
            </a:lvl5pPr>
            <a:lvl6pPr marL="2614727" indent="0">
              <a:buNone/>
              <a:defRPr sz="1830">
                <a:solidFill>
                  <a:schemeClr val="tx1">
                    <a:tint val="75000"/>
                  </a:schemeClr>
                </a:solidFill>
              </a:defRPr>
            </a:lvl6pPr>
            <a:lvl7pPr marL="3137672" indent="0">
              <a:buNone/>
              <a:defRPr sz="1830">
                <a:solidFill>
                  <a:schemeClr val="tx1">
                    <a:tint val="75000"/>
                  </a:schemeClr>
                </a:solidFill>
              </a:defRPr>
            </a:lvl7pPr>
            <a:lvl8pPr marL="3660618" indent="0">
              <a:buNone/>
              <a:defRPr sz="1830">
                <a:solidFill>
                  <a:schemeClr val="tx1">
                    <a:tint val="75000"/>
                  </a:schemeClr>
                </a:solidFill>
              </a:defRPr>
            </a:lvl8pPr>
            <a:lvl9pPr marL="4183563" indent="0">
              <a:buNone/>
              <a:defRPr sz="18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448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9019" y="2301471"/>
            <a:ext cx="4444841" cy="54855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4590" y="2301471"/>
            <a:ext cx="4444841" cy="54855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1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381" y="460296"/>
            <a:ext cx="9020413" cy="16710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382" y="2119355"/>
            <a:ext cx="4424414" cy="1038663"/>
          </a:xfrm>
        </p:spPr>
        <p:txBody>
          <a:bodyPr anchor="b"/>
          <a:lstStyle>
            <a:lvl1pPr marL="0" indent="0">
              <a:buNone/>
              <a:defRPr sz="2745" b="1"/>
            </a:lvl1pPr>
            <a:lvl2pPr marL="522945" indent="0">
              <a:buNone/>
              <a:defRPr sz="2288" b="1"/>
            </a:lvl2pPr>
            <a:lvl3pPr marL="1045891" indent="0">
              <a:buNone/>
              <a:defRPr sz="2059" b="1"/>
            </a:lvl3pPr>
            <a:lvl4pPr marL="1568836" indent="0">
              <a:buNone/>
              <a:defRPr sz="1830" b="1"/>
            </a:lvl4pPr>
            <a:lvl5pPr marL="2091781" indent="0">
              <a:buNone/>
              <a:defRPr sz="1830" b="1"/>
            </a:lvl5pPr>
            <a:lvl6pPr marL="2614727" indent="0">
              <a:buNone/>
              <a:defRPr sz="1830" b="1"/>
            </a:lvl6pPr>
            <a:lvl7pPr marL="3137672" indent="0">
              <a:buNone/>
              <a:defRPr sz="1830" b="1"/>
            </a:lvl7pPr>
            <a:lvl8pPr marL="3660618" indent="0">
              <a:buNone/>
              <a:defRPr sz="1830" b="1"/>
            </a:lvl8pPr>
            <a:lvl9pPr marL="4183563" indent="0">
              <a:buNone/>
              <a:defRPr sz="183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382" y="3158018"/>
            <a:ext cx="4424414" cy="46449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4591" y="2119355"/>
            <a:ext cx="4446203" cy="1038663"/>
          </a:xfrm>
        </p:spPr>
        <p:txBody>
          <a:bodyPr anchor="b"/>
          <a:lstStyle>
            <a:lvl1pPr marL="0" indent="0">
              <a:buNone/>
              <a:defRPr sz="2745" b="1"/>
            </a:lvl1pPr>
            <a:lvl2pPr marL="522945" indent="0">
              <a:buNone/>
              <a:defRPr sz="2288" b="1"/>
            </a:lvl2pPr>
            <a:lvl3pPr marL="1045891" indent="0">
              <a:buNone/>
              <a:defRPr sz="2059" b="1"/>
            </a:lvl3pPr>
            <a:lvl4pPr marL="1568836" indent="0">
              <a:buNone/>
              <a:defRPr sz="1830" b="1"/>
            </a:lvl4pPr>
            <a:lvl5pPr marL="2091781" indent="0">
              <a:buNone/>
              <a:defRPr sz="1830" b="1"/>
            </a:lvl5pPr>
            <a:lvl6pPr marL="2614727" indent="0">
              <a:buNone/>
              <a:defRPr sz="1830" b="1"/>
            </a:lvl6pPr>
            <a:lvl7pPr marL="3137672" indent="0">
              <a:buNone/>
              <a:defRPr sz="1830" b="1"/>
            </a:lvl7pPr>
            <a:lvl8pPr marL="3660618" indent="0">
              <a:buNone/>
              <a:defRPr sz="1830" b="1"/>
            </a:lvl8pPr>
            <a:lvl9pPr marL="4183563" indent="0">
              <a:buNone/>
              <a:defRPr sz="183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94591" y="3158018"/>
            <a:ext cx="4446203" cy="46449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725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31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83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381" y="576368"/>
            <a:ext cx="3373122" cy="2017289"/>
          </a:xfrm>
        </p:spPr>
        <p:txBody>
          <a:bodyPr anchor="b"/>
          <a:lstStyle>
            <a:lvl1pPr>
              <a:defRPr sz="36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6204" y="1244798"/>
            <a:ext cx="5294590" cy="6143926"/>
          </a:xfrm>
        </p:spPr>
        <p:txBody>
          <a:bodyPr/>
          <a:lstStyle>
            <a:lvl1pPr>
              <a:defRPr sz="3660"/>
            </a:lvl1pPr>
            <a:lvl2pPr>
              <a:defRPr sz="3203"/>
            </a:lvl2pPr>
            <a:lvl3pPr>
              <a:defRPr sz="2745"/>
            </a:lvl3pPr>
            <a:lvl4pPr>
              <a:defRPr sz="2288"/>
            </a:lvl4pPr>
            <a:lvl5pPr>
              <a:defRPr sz="2288"/>
            </a:lvl5pPr>
            <a:lvl6pPr>
              <a:defRPr sz="2288"/>
            </a:lvl6pPr>
            <a:lvl7pPr>
              <a:defRPr sz="2288"/>
            </a:lvl7pPr>
            <a:lvl8pPr>
              <a:defRPr sz="2288"/>
            </a:lvl8pPr>
            <a:lvl9pPr>
              <a:defRPr sz="228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381" y="2593658"/>
            <a:ext cx="3373122" cy="4805071"/>
          </a:xfrm>
        </p:spPr>
        <p:txBody>
          <a:bodyPr/>
          <a:lstStyle>
            <a:lvl1pPr marL="0" indent="0">
              <a:buNone/>
              <a:defRPr sz="1830"/>
            </a:lvl1pPr>
            <a:lvl2pPr marL="522945" indent="0">
              <a:buNone/>
              <a:defRPr sz="1601"/>
            </a:lvl2pPr>
            <a:lvl3pPr marL="1045891" indent="0">
              <a:buNone/>
              <a:defRPr sz="1373"/>
            </a:lvl3pPr>
            <a:lvl4pPr marL="1568836" indent="0">
              <a:buNone/>
              <a:defRPr sz="1144"/>
            </a:lvl4pPr>
            <a:lvl5pPr marL="2091781" indent="0">
              <a:buNone/>
              <a:defRPr sz="1144"/>
            </a:lvl5pPr>
            <a:lvl6pPr marL="2614727" indent="0">
              <a:buNone/>
              <a:defRPr sz="1144"/>
            </a:lvl6pPr>
            <a:lvl7pPr marL="3137672" indent="0">
              <a:buNone/>
              <a:defRPr sz="1144"/>
            </a:lvl7pPr>
            <a:lvl8pPr marL="3660618" indent="0">
              <a:buNone/>
              <a:defRPr sz="1144"/>
            </a:lvl8pPr>
            <a:lvl9pPr marL="4183563" indent="0">
              <a:buNone/>
              <a:defRPr sz="114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58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381" y="576368"/>
            <a:ext cx="3373122" cy="2017289"/>
          </a:xfrm>
        </p:spPr>
        <p:txBody>
          <a:bodyPr anchor="b"/>
          <a:lstStyle>
            <a:lvl1pPr>
              <a:defRPr sz="36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46204" y="1244798"/>
            <a:ext cx="5294590" cy="6143926"/>
          </a:xfrm>
        </p:spPr>
        <p:txBody>
          <a:bodyPr anchor="t"/>
          <a:lstStyle>
            <a:lvl1pPr marL="0" indent="0">
              <a:buNone/>
              <a:defRPr sz="3660"/>
            </a:lvl1pPr>
            <a:lvl2pPr marL="522945" indent="0">
              <a:buNone/>
              <a:defRPr sz="3203"/>
            </a:lvl2pPr>
            <a:lvl3pPr marL="1045891" indent="0">
              <a:buNone/>
              <a:defRPr sz="2745"/>
            </a:lvl3pPr>
            <a:lvl4pPr marL="1568836" indent="0">
              <a:buNone/>
              <a:defRPr sz="2288"/>
            </a:lvl4pPr>
            <a:lvl5pPr marL="2091781" indent="0">
              <a:buNone/>
              <a:defRPr sz="2288"/>
            </a:lvl5pPr>
            <a:lvl6pPr marL="2614727" indent="0">
              <a:buNone/>
              <a:defRPr sz="2288"/>
            </a:lvl6pPr>
            <a:lvl7pPr marL="3137672" indent="0">
              <a:buNone/>
              <a:defRPr sz="2288"/>
            </a:lvl7pPr>
            <a:lvl8pPr marL="3660618" indent="0">
              <a:buNone/>
              <a:defRPr sz="2288"/>
            </a:lvl8pPr>
            <a:lvl9pPr marL="4183563" indent="0">
              <a:buNone/>
              <a:defRPr sz="2288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381" y="2593658"/>
            <a:ext cx="3373122" cy="4805071"/>
          </a:xfrm>
        </p:spPr>
        <p:txBody>
          <a:bodyPr/>
          <a:lstStyle>
            <a:lvl1pPr marL="0" indent="0">
              <a:buNone/>
              <a:defRPr sz="1830"/>
            </a:lvl1pPr>
            <a:lvl2pPr marL="522945" indent="0">
              <a:buNone/>
              <a:defRPr sz="1601"/>
            </a:lvl2pPr>
            <a:lvl3pPr marL="1045891" indent="0">
              <a:buNone/>
              <a:defRPr sz="1373"/>
            </a:lvl3pPr>
            <a:lvl4pPr marL="1568836" indent="0">
              <a:buNone/>
              <a:defRPr sz="1144"/>
            </a:lvl4pPr>
            <a:lvl5pPr marL="2091781" indent="0">
              <a:buNone/>
              <a:defRPr sz="1144"/>
            </a:lvl5pPr>
            <a:lvl6pPr marL="2614727" indent="0">
              <a:buNone/>
              <a:defRPr sz="1144"/>
            </a:lvl6pPr>
            <a:lvl7pPr marL="3137672" indent="0">
              <a:buNone/>
              <a:defRPr sz="1144"/>
            </a:lvl7pPr>
            <a:lvl8pPr marL="3660618" indent="0">
              <a:buNone/>
              <a:defRPr sz="1144"/>
            </a:lvl8pPr>
            <a:lvl9pPr marL="4183563" indent="0">
              <a:buNone/>
              <a:defRPr sz="114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087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9019" y="460296"/>
            <a:ext cx="9020413" cy="1671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19" y="2301471"/>
            <a:ext cx="9020413" cy="5485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019" y="8013123"/>
            <a:ext cx="2353151" cy="4602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64362" y="8013123"/>
            <a:ext cx="3529727" cy="4602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86280" y="8013123"/>
            <a:ext cx="2353151" cy="4602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389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45891" rtl="0" eaLnBrk="1" latinLnBrk="0" hangingPunct="1">
        <a:lnSpc>
          <a:spcPct val="90000"/>
        </a:lnSpc>
        <a:spcBef>
          <a:spcPct val="0"/>
        </a:spcBef>
        <a:buNone/>
        <a:defRPr sz="50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1473" indent="-261473" algn="l" defTabSz="1045891" rtl="0" eaLnBrk="1" latinLnBrk="0" hangingPunct="1">
        <a:lnSpc>
          <a:spcPct val="90000"/>
        </a:lnSpc>
        <a:spcBef>
          <a:spcPts val="1144"/>
        </a:spcBef>
        <a:buFont typeface="Arial" panose="020B0604020202020204" pitchFamily="34" charset="0"/>
        <a:buChar char="•"/>
        <a:defRPr sz="3203" kern="1200">
          <a:solidFill>
            <a:schemeClr val="tx1"/>
          </a:solidFill>
          <a:latin typeface="+mn-lt"/>
          <a:ea typeface="+mn-ea"/>
          <a:cs typeface="+mn-cs"/>
        </a:defRPr>
      </a:lvl1pPr>
      <a:lvl2pPr marL="784418" indent="-261473" algn="l" defTabSz="1045891" rtl="0" eaLnBrk="1" latinLnBrk="0" hangingPunct="1">
        <a:lnSpc>
          <a:spcPct val="90000"/>
        </a:lnSpc>
        <a:spcBef>
          <a:spcPts val="572"/>
        </a:spcBef>
        <a:buFont typeface="Arial" panose="020B0604020202020204" pitchFamily="34" charset="0"/>
        <a:buChar char="•"/>
        <a:defRPr sz="2745" kern="1200">
          <a:solidFill>
            <a:schemeClr val="tx1"/>
          </a:solidFill>
          <a:latin typeface="+mn-lt"/>
          <a:ea typeface="+mn-ea"/>
          <a:cs typeface="+mn-cs"/>
        </a:defRPr>
      </a:lvl2pPr>
      <a:lvl3pPr marL="1307363" indent="-261473" algn="l" defTabSz="1045891" rtl="0" eaLnBrk="1" latinLnBrk="0" hangingPunct="1">
        <a:lnSpc>
          <a:spcPct val="90000"/>
        </a:lnSpc>
        <a:spcBef>
          <a:spcPts val="572"/>
        </a:spcBef>
        <a:buFont typeface="Arial" panose="020B0604020202020204" pitchFamily="34" charset="0"/>
        <a:buChar char="•"/>
        <a:defRPr sz="2288" kern="1200">
          <a:solidFill>
            <a:schemeClr val="tx1"/>
          </a:solidFill>
          <a:latin typeface="+mn-lt"/>
          <a:ea typeface="+mn-ea"/>
          <a:cs typeface="+mn-cs"/>
        </a:defRPr>
      </a:lvl3pPr>
      <a:lvl4pPr marL="1830309" indent="-261473" algn="l" defTabSz="1045891" rtl="0" eaLnBrk="1" latinLnBrk="0" hangingPunct="1">
        <a:lnSpc>
          <a:spcPct val="90000"/>
        </a:lnSpc>
        <a:spcBef>
          <a:spcPts val="572"/>
        </a:spcBef>
        <a:buFont typeface="Arial" panose="020B0604020202020204" pitchFamily="34" charset="0"/>
        <a:buChar char="•"/>
        <a:defRPr sz="2059" kern="1200">
          <a:solidFill>
            <a:schemeClr val="tx1"/>
          </a:solidFill>
          <a:latin typeface="+mn-lt"/>
          <a:ea typeface="+mn-ea"/>
          <a:cs typeface="+mn-cs"/>
        </a:defRPr>
      </a:lvl4pPr>
      <a:lvl5pPr marL="2353254" indent="-261473" algn="l" defTabSz="1045891" rtl="0" eaLnBrk="1" latinLnBrk="0" hangingPunct="1">
        <a:lnSpc>
          <a:spcPct val="90000"/>
        </a:lnSpc>
        <a:spcBef>
          <a:spcPts val="572"/>
        </a:spcBef>
        <a:buFont typeface="Arial" panose="020B0604020202020204" pitchFamily="34" charset="0"/>
        <a:buChar char="•"/>
        <a:defRPr sz="2059" kern="1200">
          <a:solidFill>
            <a:schemeClr val="tx1"/>
          </a:solidFill>
          <a:latin typeface="+mn-lt"/>
          <a:ea typeface="+mn-ea"/>
          <a:cs typeface="+mn-cs"/>
        </a:defRPr>
      </a:lvl5pPr>
      <a:lvl6pPr marL="2876199" indent="-261473" algn="l" defTabSz="1045891" rtl="0" eaLnBrk="1" latinLnBrk="0" hangingPunct="1">
        <a:lnSpc>
          <a:spcPct val="90000"/>
        </a:lnSpc>
        <a:spcBef>
          <a:spcPts val="572"/>
        </a:spcBef>
        <a:buFont typeface="Arial" panose="020B0604020202020204" pitchFamily="34" charset="0"/>
        <a:buChar char="•"/>
        <a:defRPr sz="2059" kern="1200">
          <a:solidFill>
            <a:schemeClr val="tx1"/>
          </a:solidFill>
          <a:latin typeface="+mn-lt"/>
          <a:ea typeface="+mn-ea"/>
          <a:cs typeface="+mn-cs"/>
        </a:defRPr>
      </a:lvl6pPr>
      <a:lvl7pPr marL="3399145" indent="-261473" algn="l" defTabSz="1045891" rtl="0" eaLnBrk="1" latinLnBrk="0" hangingPunct="1">
        <a:lnSpc>
          <a:spcPct val="90000"/>
        </a:lnSpc>
        <a:spcBef>
          <a:spcPts val="572"/>
        </a:spcBef>
        <a:buFont typeface="Arial" panose="020B0604020202020204" pitchFamily="34" charset="0"/>
        <a:buChar char="•"/>
        <a:defRPr sz="2059" kern="1200">
          <a:solidFill>
            <a:schemeClr val="tx1"/>
          </a:solidFill>
          <a:latin typeface="+mn-lt"/>
          <a:ea typeface="+mn-ea"/>
          <a:cs typeface="+mn-cs"/>
        </a:defRPr>
      </a:lvl7pPr>
      <a:lvl8pPr marL="3922090" indent="-261473" algn="l" defTabSz="1045891" rtl="0" eaLnBrk="1" latinLnBrk="0" hangingPunct="1">
        <a:lnSpc>
          <a:spcPct val="90000"/>
        </a:lnSpc>
        <a:spcBef>
          <a:spcPts val="572"/>
        </a:spcBef>
        <a:buFont typeface="Arial" panose="020B0604020202020204" pitchFamily="34" charset="0"/>
        <a:buChar char="•"/>
        <a:defRPr sz="2059" kern="1200">
          <a:solidFill>
            <a:schemeClr val="tx1"/>
          </a:solidFill>
          <a:latin typeface="+mn-lt"/>
          <a:ea typeface="+mn-ea"/>
          <a:cs typeface="+mn-cs"/>
        </a:defRPr>
      </a:lvl8pPr>
      <a:lvl9pPr marL="4445036" indent="-261473" algn="l" defTabSz="1045891" rtl="0" eaLnBrk="1" latinLnBrk="0" hangingPunct="1">
        <a:lnSpc>
          <a:spcPct val="90000"/>
        </a:lnSpc>
        <a:spcBef>
          <a:spcPts val="572"/>
        </a:spcBef>
        <a:buFont typeface="Arial" panose="020B0604020202020204" pitchFamily="34" charset="0"/>
        <a:buChar char="•"/>
        <a:defRPr sz="20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5891" rtl="0" eaLnBrk="1" latinLnBrk="0" hangingPunct="1">
        <a:defRPr sz="2059" kern="1200">
          <a:solidFill>
            <a:schemeClr val="tx1"/>
          </a:solidFill>
          <a:latin typeface="+mn-lt"/>
          <a:ea typeface="+mn-ea"/>
          <a:cs typeface="+mn-cs"/>
        </a:defRPr>
      </a:lvl1pPr>
      <a:lvl2pPr marL="522945" algn="l" defTabSz="1045891" rtl="0" eaLnBrk="1" latinLnBrk="0" hangingPunct="1">
        <a:defRPr sz="2059" kern="1200">
          <a:solidFill>
            <a:schemeClr val="tx1"/>
          </a:solidFill>
          <a:latin typeface="+mn-lt"/>
          <a:ea typeface="+mn-ea"/>
          <a:cs typeface="+mn-cs"/>
        </a:defRPr>
      </a:lvl2pPr>
      <a:lvl3pPr marL="1045891" algn="l" defTabSz="1045891" rtl="0" eaLnBrk="1" latinLnBrk="0" hangingPunct="1">
        <a:defRPr sz="2059" kern="1200">
          <a:solidFill>
            <a:schemeClr val="tx1"/>
          </a:solidFill>
          <a:latin typeface="+mn-lt"/>
          <a:ea typeface="+mn-ea"/>
          <a:cs typeface="+mn-cs"/>
        </a:defRPr>
      </a:lvl3pPr>
      <a:lvl4pPr marL="1568836" algn="l" defTabSz="1045891" rtl="0" eaLnBrk="1" latinLnBrk="0" hangingPunct="1">
        <a:defRPr sz="2059" kern="1200">
          <a:solidFill>
            <a:schemeClr val="tx1"/>
          </a:solidFill>
          <a:latin typeface="+mn-lt"/>
          <a:ea typeface="+mn-ea"/>
          <a:cs typeface="+mn-cs"/>
        </a:defRPr>
      </a:lvl4pPr>
      <a:lvl5pPr marL="2091781" algn="l" defTabSz="1045891" rtl="0" eaLnBrk="1" latinLnBrk="0" hangingPunct="1">
        <a:defRPr sz="2059" kern="1200">
          <a:solidFill>
            <a:schemeClr val="tx1"/>
          </a:solidFill>
          <a:latin typeface="+mn-lt"/>
          <a:ea typeface="+mn-ea"/>
          <a:cs typeface="+mn-cs"/>
        </a:defRPr>
      </a:lvl5pPr>
      <a:lvl6pPr marL="2614727" algn="l" defTabSz="1045891" rtl="0" eaLnBrk="1" latinLnBrk="0" hangingPunct="1">
        <a:defRPr sz="2059" kern="1200">
          <a:solidFill>
            <a:schemeClr val="tx1"/>
          </a:solidFill>
          <a:latin typeface="+mn-lt"/>
          <a:ea typeface="+mn-ea"/>
          <a:cs typeface="+mn-cs"/>
        </a:defRPr>
      </a:lvl6pPr>
      <a:lvl7pPr marL="3137672" algn="l" defTabSz="1045891" rtl="0" eaLnBrk="1" latinLnBrk="0" hangingPunct="1">
        <a:defRPr sz="2059" kern="1200">
          <a:solidFill>
            <a:schemeClr val="tx1"/>
          </a:solidFill>
          <a:latin typeface="+mn-lt"/>
          <a:ea typeface="+mn-ea"/>
          <a:cs typeface="+mn-cs"/>
        </a:defRPr>
      </a:lvl7pPr>
      <a:lvl8pPr marL="3660618" algn="l" defTabSz="1045891" rtl="0" eaLnBrk="1" latinLnBrk="0" hangingPunct="1">
        <a:defRPr sz="2059" kern="1200">
          <a:solidFill>
            <a:schemeClr val="tx1"/>
          </a:solidFill>
          <a:latin typeface="+mn-lt"/>
          <a:ea typeface="+mn-ea"/>
          <a:cs typeface="+mn-cs"/>
        </a:defRPr>
      </a:lvl8pPr>
      <a:lvl9pPr marL="4183563" algn="l" defTabSz="1045891" rtl="0" eaLnBrk="1" latinLnBrk="0" hangingPunct="1">
        <a:defRPr sz="205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5700" y="1115415"/>
            <a:ext cx="9977948" cy="2462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Resource 3. </a:t>
            </a:r>
            <a:r>
              <a:rPr lang="en-GB" sz="1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Frequency and severity of back pain, limitation of activities and days in bed due to back pain in the past month (Total Study Cohort)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957505"/>
              </p:ext>
            </p:extLst>
          </p:nvPr>
        </p:nvGraphicFramePr>
        <p:xfrm>
          <a:off x="241829" y="1429662"/>
          <a:ext cx="9974792" cy="6475755"/>
        </p:xfrm>
        <a:graphic>
          <a:graphicData uri="http://schemas.openxmlformats.org/drawingml/2006/table">
            <a:tbl>
              <a:tblPr firstRow="1" firstCol="1" bandRow="1"/>
              <a:tblGrid>
                <a:gridCol w="20628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90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65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36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006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289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5717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6013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8542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7020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81007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Variable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Baseline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During teriparatide treatment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After teriparatide discontinued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months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months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 months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 months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 months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 months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 months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 months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Pain </a:t>
                      </a:r>
                      <a:r>
                        <a:rPr lang="en-US" sz="9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frequency</a:t>
                      </a:r>
                      <a:r>
                        <a:rPr lang="en-US" sz="900" baseline="30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1321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1295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1224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1064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pain,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140 (9.1)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174 (13.4)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219 (16.6)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263 (20.3)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301 (24.6)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304 (28.6)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230 (35.3)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105 (23.0)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227 (41.9)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Pain (any frequency), </a:t>
                      </a: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1391 (90.9)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1128 (86.6)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1102 (83.4)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1302 (79.7)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923 (75.4)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760 (71.4)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422 (64.7)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352 (77.0)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315 (58.1)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Change from </a:t>
                      </a:r>
                      <a:r>
                        <a:rPr lang="en-US" sz="900" b="1" i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baseline</a:t>
                      </a:r>
                      <a:r>
                        <a:rPr lang="en-US" sz="900" b="1" i="1" baseline="30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1321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1295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1224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1064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3665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Improvement,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104 (8.0)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157 (11.9)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204 (15.8)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243 (19.9)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243 (22.8)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189 (29.0)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78 (17.1)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191 (35.2)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3665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change,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1145 (87.9)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1107 (83.8)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1034 (79.8)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931 (76.1)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779 (73.2)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432 (66.3)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368 (80.5)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331 (61.1)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3665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Worsening,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 (4.1)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 (4.3)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 (4.4)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 (4.1)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 (3.9)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 (4.8)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(2.4)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 (3.7)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Pain severity</a:t>
                      </a:r>
                      <a:r>
                        <a:rPr lang="en-US" sz="900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1441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1182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1150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1073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764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Minor pain,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279 (19.4)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460 (38.9)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536 (46.4)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568 (52.9)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500 (53.1)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427 (55.9)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273 (64.1)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170 (48.0)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215 (67.8)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Moderate pain,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681 (47.3)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549 (46.4)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498 (43.3)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419 (39.0)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371 (39.4)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287 (37.6)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124 (29.1)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148 (41.8)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85 (26.8)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Severe pain,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481 (33.4)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173 (14.6)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116 (10.1)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86 (8.0)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71 (7.5)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 (6.5)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 (6.8)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 (10.2)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 (5.4)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Change from baseline</a:t>
                      </a:r>
                      <a:r>
                        <a:rPr lang="en-US" sz="900" b="1" i="1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1146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1111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1041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740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Improvement,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431 (37.6)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516 (46.4)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553 (53.1)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503 (55.1)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430 (58.1)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260 (63.6)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162 (46.7)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195 (63.5)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change,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654 (57.1)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541 (48.7)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438 (42.1)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358 (39.2)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275 (37.2)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133 (32.5)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168 (48.4)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105 (34.2)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Worsening,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 (5.3)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 (4.9)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 (4.8)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 (5.7)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 (4.7)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 (3.9)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 (4.9)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(2.3)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Limitation of activities</a:t>
                      </a:r>
                      <a:r>
                        <a:rPr lang="en-US" sz="900" b="1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1458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1202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1187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492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None,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278 (19.1)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404 (33.6)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435 (36.6)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445 (40.1)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419 (41.9)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369 (43.9)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272 (55.3)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106 (29.4)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216 (57.3)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Minor,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296 (20.3)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336 (28.0)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360 (30.3)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327 (29.5)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303 (30.3)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239 (28.5)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118 (24.0)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129 (35.8)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103 (27.3)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Moderate,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521 (35.7)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323 (26.9)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299 (25.2)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265 (23.9)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222 (22.2)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181 (21.5)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86 (17.5)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102 (28.3)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 (12.7)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Severe,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363 (24.9)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139 (11.6)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 (7.8)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72 (6.5)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 (5.6)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51 (6.1)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 (3.3)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 (6.4)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(2.7)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Change from baseline</a:t>
                      </a:r>
                      <a:r>
                        <a:rPr lang="en-US" sz="900" b="1" i="1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1170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1151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1083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975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817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353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368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3665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Improvement,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478 (40.9)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563 (48.9)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576 (53.2)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544 (55.8)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436 (53.4)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269 (56.8)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192 (54.4)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220 (59.8)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3665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change,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579 (49.5)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474 (41.2)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404 (37.3)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350 (35.9)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305 (37.3)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178 (37.6)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117 (33.1)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 (33.4)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marL="113665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Worsening,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 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113 (9.7)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114 (9.9)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103 (9.5)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81 (8.3)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76 (9.3)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 (5.7)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 (12.5)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 (6.8)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96023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Days in bed due to back pain</a:t>
                      </a:r>
                      <a:r>
                        <a:rPr lang="en-US" sz="900" b="1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1472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1221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1208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1149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1041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886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539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384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432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None, </a:t>
                      </a: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1213 (82.4)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1104 (90.4)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1135 (94.0)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1075 (93.6)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986 (94.7)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843 (95.1)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504 (93.5)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367 (95.6)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401 (92.8)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4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 least one, </a:t>
                      </a: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(%)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259 (17.6)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117 (9.6)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 (6.0)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74 (6.4)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 (5.3)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 (4.9)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 (6.5)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 (4.4)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 (7.2)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Median (Q1, Q3)</a:t>
                      </a:r>
                      <a:r>
                        <a:rPr lang="en-US" sz="900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8.0 (1, 31)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5.0 (1, 31)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5.0 (1, 30)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3.0 (1, 31)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3.0 (1, 60)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2.0 (1, 20)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3.0 (1, 10)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2.0 (1, 20)</a:t>
                      </a:r>
                      <a:endParaRPr lang="en-GB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2.0 (1, 20)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031" marR="35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5700" y="7908256"/>
            <a:ext cx="9977948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8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number of evaluable patients, </a:t>
            </a:r>
            <a:r>
              <a:rPr lang="en-GB" sz="8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number of patients with characteristic</a:t>
            </a:r>
          </a:p>
          <a:p>
            <a:pPr>
              <a:defRPr/>
            </a:pPr>
            <a:r>
              <a:rPr lang="en-GB" sz="800" kern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During past month</a:t>
            </a:r>
          </a:p>
          <a:p>
            <a:pPr>
              <a:defRPr/>
            </a:pPr>
            <a:r>
              <a:rPr lang="en-GB" sz="800" kern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each visit, significantly more patients improved than worsened (</a:t>
            </a:r>
            <a:r>
              <a:rPr lang="en-GB" sz="8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0.001; Wilcoxon signed rank test) </a:t>
            </a:r>
          </a:p>
          <a:p>
            <a:pPr>
              <a:defRPr/>
            </a:pPr>
            <a:r>
              <a:rPr lang="en-GB" sz="800" kern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patients with at least one day in bed due to back pain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8E8364C-D6DF-47F8-83D6-A44680161DA5}"/>
              </a:ext>
            </a:extLst>
          </p:cNvPr>
          <p:cNvSpPr txBox="1"/>
          <p:nvPr/>
        </p:nvSpPr>
        <p:spPr>
          <a:xfrm>
            <a:off x="175700" y="189475"/>
            <a:ext cx="9977948" cy="78483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Effectiveness of teriparatide in patients with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osteoporosis in clinical practice: 42-month results during and after discontinuation of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treatment from the European Extended </a:t>
            </a:r>
            <a:r>
              <a:rPr lang="en-GB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Forsteo</a:t>
            </a:r>
            <a:r>
              <a:rPr lang="en-GB" sz="9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 Observational Study (</a:t>
            </a:r>
            <a:r>
              <a:rPr lang="en-GB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ExFOS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Calcified Tissue International</a:t>
            </a:r>
          </a:p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N. Napoli, B. L.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Langdahl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Ö.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Ljunggren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Lespessailles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G.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Kapetanos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T.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Kocjan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T. Nikolic, P.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Eiken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H.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Petto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T. Moll, E. Lindh, F. Marin</a:t>
            </a:r>
          </a:p>
          <a:p>
            <a:pPr>
              <a:defRPr/>
            </a:pP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 author: Nicola Napoli,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University Campus Bio-Medico, Rome, Italy; e-mail: </a:t>
            </a: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N.Napoli@unicampus.it</a:t>
            </a:r>
          </a:p>
        </p:txBody>
      </p:sp>
    </p:spTree>
    <p:extLst>
      <p:ext uri="{BB962C8B-B14F-4D97-AF65-F5344CB8AC3E}">
        <p14:creationId xmlns:p14="http://schemas.microsoft.com/office/powerpoint/2010/main" val="363528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1142</Words>
  <Application>Microsoft Office PowerPoint</Application>
  <PresentationFormat>Custom</PresentationFormat>
  <Paragraphs>410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Rx</dc:creator>
  <cp:lastModifiedBy>Rx</cp:lastModifiedBy>
  <cp:revision>12</cp:revision>
  <dcterms:created xsi:type="dcterms:W3CDTF">2017-07-05T13:17:28Z</dcterms:created>
  <dcterms:modified xsi:type="dcterms:W3CDTF">2018-01-18T14:15:24Z</dcterms:modified>
</cp:coreProperties>
</file>