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Lst>
  <p:sldSz cx="6497638" cy="630555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99" userDrawn="1">
          <p15:clr>
            <a:srgbClr val="A4A3A4"/>
          </p15:clr>
        </p15:guide>
        <p15:guide id="2" pos="18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e Chambers" initials="SJC"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092" autoAdjust="0"/>
    <p:restoredTop sz="94660"/>
  </p:normalViewPr>
  <p:slideViewPr>
    <p:cSldViewPr snapToGrid="0">
      <p:cViewPr varScale="1">
        <p:scale>
          <a:sx n="122" d="100"/>
          <a:sy n="122" d="100"/>
        </p:scale>
        <p:origin x="2766" y="90"/>
      </p:cViewPr>
      <p:guideLst>
        <p:guide orient="horz" pos="1899"/>
        <p:guide pos="18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commentAuthors" Target="commentAuthors.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4217131949415"/>
          <c:y val="9.3757655293088299E-2"/>
          <c:w val="0.84107130816785602"/>
          <c:h val="0.68572397200349899"/>
        </c:manualLayout>
      </c:layout>
      <c:lineChart>
        <c:grouping val="standard"/>
        <c:varyColors val="0"/>
        <c:ser>
          <c:idx val="0"/>
          <c:order val="0"/>
          <c:tx>
            <c:strRef>
              <c:f>Sheet1!$B$1</c:f>
              <c:strCache>
                <c:ptCount val="1"/>
                <c:pt idx="0">
                  <c:v>LS mean change from baseline</c:v>
                </c:pt>
              </c:strCache>
            </c:strRef>
          </c:tx>
          <c:spPr>
            <a:ln>
              <a:solidFill>
                <a:sysClr val="windowText" lastClr="000000"/>
              </a:solidFill>
            </a:ln>
          </c:spPr>
          <c:marker>
            <c:symbol val="square"/>
            <c:size val="7"/>
            <c:spPr>
              <a:solidFill>
                <a:sysClr val="windowText" lastClr="000000"/>
              </a:solidFill>
              <a:ln>
                <a:solidFill>
                  <a:sysClr val="windowText" lastClr="000000"/>
                </a:solidFill>
              </a:ln>
            </c:spPr>
          </c:marker>
          <c:dPt>
            <c:idx val="1"/>
            <c:bubble3D val="0"/>
            <c:extLst xmlns:c16r2="http://schemas.microsoft.com/office/drawing/2015/06/chart">
              <c:ext xmlns:c16="http://schemas.microsoft.com/office/drawing/2014/chart" uri="{C3380CC4-5D6E-409C-BE32-E72D297353CC}">
                <c16:uniqueId val="{00000000-9A49-49C4-9BC9-82F8ADE91EF3}"/>
              </c:ext>
            </c:extLst>
          </c:dPt>
          <c:dPt>
            <c:idx val="2"/>
            <c:bubble3D val="0"/>
            <c:extLst xmlns:c16r2="http://schemas.microsoft.com/office/drawing/2015/06/chart">
              <c:ext xmlns:c16="http://schemas.microsoft.com/office/drawing/2014/chart" uri="{C3380CC4-5D6E-409C-BE32-E72D297353CC}">
                <c16:uniqueId val="{00000001-9A49-49C4-9BC9-82F8ADE91EF3}"/>
              </c:ext>
            </c:extLst>
          </c:dPt>
          <c:dPt>
            <c:idx val="3"/>
            <c:bubble3D val="0"/>
            <c:extLst xmlns:c16r2="http://schemas.microsoft.com/office/drawing/2015/06/chart">
              <c:ext xmlns:c16="http://schemas.microsoft.com/office/drawing/2014/chart" uri="{C3380CC4-5D6E-409C-BE32-E72D297353CC}">
                <c16:uniqueId val="{00000002-9A49-49C4-9BC9-82F8ADE91EF3}"/>
              </c:ext>
            </c:extLst>
          </c:dPt>
          <c:dPt>
            <c:idx val="4"/>
            <c:bubble3D val="0"/>
            <c:extLst xmlns:c16r2="http://schemas.microsoft.com/office/drawing/2015/06/chart">
              <c:ext xmlns:c16="http://schemas.microsoft.com/office/drawing/2014/chart" uri="{C3380CC4-5D6E-409C-BE32-E72D297353CC}">
                <c16:uniqueId val="{00000003-9A49-49C4-9BC9-82F8ADE91EF3}"/>
              </c:ext>
            </c:extLst>
          </c:dPt>
          <c:dPt>
            <c:idx val="5"/>
            <c:bubble3D val="0"/>
            <c:extLst xmlns:c16r2="http://schemas.microsoft.com/office/drawing/2015/06/chart">
              <c:ext xmlns:c16="http://schemas.microsoft.com/office/drawing/2014/chart" uri="{C3380CC4-5D6E-409C-BE32-E72D297353CC}">
                <c16:uniqueId val="{00000004-9A49-49C4-9BC9-82F8ADE91EF3}"/>
              </c:ext>
            </c:extLst>
          </c:dPt>
          <c:dPt>
            <c:idx val="6"/>
            <c:marker>
              <c:spPr>
                <a:solidFill>
                  <a:sysClr val="window" lastClr="FFFFFF">
                    <a:lumMod val="65000"/>
                  </a:sysClr>
                </a:solidFill>
                <a:ln>
                  <a:solidFill>
                    <a:sysClr val="window" lastClr="FFFFFF">
                      <a:lumMod val="65000"/>
                    </a:sysClr>
                  </a:solidFill>
                </a:ln>
              </c:spPr>
            </c:marker>
            <c:bubble3D val="0"/>
            <c:spPr>
              <a:ln>
                <a:solidFill>
                  <a:sysClr val="window" lastClr="FFFFFF">
                    <a:lumMod val="65000"/>
                  </a:sysClr>
                </a:solidFill>
              </a:ln>
            </c:spPr>
            <c:extLst xmlns:c16r2="http://schemas.microsoft.com/office/drawing/2015/06/chart">
              <c:ext xmlns:c16="http://schemas.microsoft.com/office/drawing/2014/chart" uri="{C3380CC4-5D6E-409C-BE32-E72D297353CC}">
                <c16:uniqueId val="{00000006-9A49-49C4-9BC9-82F8ADE91EF3}"/>
              </c:ext>
            </c:extLst>
          </c:dPt>
          <c:dPt>
            <c:idx val="7"/>
            <c:marker>
              <c:spPr>
                <a:solidFill>
                  <a:sysClr val="window" lastClr="FFFFFF">
                    <a:lumMod val="65000"/>
                  </a:sysClr>
                </a:solidFill>
                <a:ln>
                  <a:solidFill>
                    <a:sysClr val="window" lastClr="FFFFFF">
                      <a:lumMod val="65000"/>
                    </a:sysClr>
                  </a:solidFill>
                </a:ln>
              </c:spPr>
            </c:marker>
            <c:bubble3D val="0"/>
            <c:spPr>
              <a:ln>
                <a:solidFill>
                  <a:sysClr val="window" lastClr="FFFFFF">
                    <a:lumMod val="65000"/>
                  </a:sysClr>
                </a:solidFill>
              </a:ln>
            </c:spPr>
            <c:extLst xmlns:c16r2="http://schemas.microsoft.com/office/drawing/2015/06/chart">
              <c:ext xmlns:c16="http://schemas.microsoft.com/office/drawing/2014/chart" uri="{C3380CC4-5D6E-409C-BE32-E72D297353CC}">
                <c16:uniqueId val="{00000008-9A49-49C4-9BC9-82F8ADE91EF3}"/>
              </c:ext>
            </c:extLst>
          </c:dPt>
          <c:dPt>
            <c:idx val="8"/>
            <c:marker>
              <c:spPr>
                <a:solidFill>
                  <a:sysClr val="window" lastClr="FFFFFF">
                    <a:lumMod val="65000"/>
                  </a:sysClr>
                </a:solidFill>
                <a:ln>
                  <a:solidFill>
                    <a:sysClr val="window" lastClr="FFFFFF">
                      <a:lumMod val="65000"/>
                    </a:sysClr>
                  </a:solidFill>
                </a:ln>
              </c:spPr>
            </c:marker>
            <c:bubble3D val="0"/>
            <c:spPr>
              <a:ln>
                <a:solidFill>
                  <a:sysClr val="window" lastClr="FFFFFF">
                    <a:lumMod val="65000"/>
                  </a:sysClr>
                </a:solidFill>
              </a:ln>
            </c:spPr>
            <c:extLst xmlns:c16r2="http://schemas.microsoft.com/office/drawing/2015/06/chart">
              <c:ext xmlns:c16="http://schemas.microsoft.com/office/drawing/2014/chart" uri="{C3380CC4-5D6E-409C-BE32-E72D297353CC}">
                <c16:uniqueId val="{0000000A-9A49-49C4-9BC9-82F8ADE91EF3}"/>
              </c:ext>
            </c:extLst>
          </c:dPt>
          <c:errBars>
            <c:errDir val="y"/>
            <c:errBarType val="both"/>
            <c:errValType val="cust"/>
            <c:noEndCap val="0"/>
            <c:plus>
              <c:numRef>
                <c:f>Sheet1!$C$2:$C$11</c:f>
                <c:numCache>
                  <c:formatCode>General</c:formatCode>
                  <c:ptCount val="10"/>
                  <c:pt idx="0">
                    <c:v>0</c:v>
                  </c:pt>
                  <c:pt idx="1">
                    <c:v>0.85</c:v>
                  </c:pt>
                  <c:pt idx="2">
                    <c:v>0.85</c:v>
                  </c:pt>
                  <c:pt idx="3">
                    <c:v>0.86</c:v>
                  </c:pt>
                  <c:pt idx="4">
                    <c:v>0.88</c:v>
                  </c:pt>
                  <c:pt idx="5">
                    <c:v>0.93</c:v>
                  </c:pt>
                  <c:pt idx="6">
                    <c:v>1.1200000000000001</c:v>
                  </c:pt>
                  <c:pt idx="7">
                    <c:v>1.08</c:v>
                  </c:pt>
                  <c:pt idx="8">
                    <c:v>1.22</c:v>
                  </c:pt>
                </c:numCache>
              </c:numRef>
            </c:plus>
            <c:minus>
              <c:numRef>
                <c:f>Sheet1!$C$2:$C$11</c:f>
                <c:numCache>
                  <c:formatCode>General</c:formatCode>
                  <c:ptCount val="10"/>
                  <c:pt idx="0">
                    <c:v>0</c:v>
                  </c:pt>
                  <c:pt idx="1">
                    <c:v>0.85</c:v>
                  </c:pt>
                  <c:pt idx="2">
                    <c:v>0.85</c:v>
                  </c:pt>
                  <c:pt idx="3">
                    <c:v>0.86</c:v>
                  </c:pt>
                  <c:pt idx="4">
                    <c:v>0.88</c:v>
                  </c:pt>
                  <c:pt idx="5">
                    <c:v>0.93</c:v>
                  </c:pt>
                  <c:pt idx="6">
                    <c:v>1.1200000000000001</c:v>
                  </c:pt>
                  <c:pt idx="7">
                    <c:v>1.08</c:v>
                  </c:pt>
                  <c:pt idx="8">
                    <c:v>1.22</c:v>
                  </c:pt>
                </c:numCache>
              </c:numRef>
            </c:minus>
            <c:spPr>
              <a:ln w="12700">
                <a:solidFill>
                  <a:srgbClr val="000000"/>
                </a:solidFill>
              </a:ln>
            </c:spPr>
          </c:errBars>
          <c:cat>
            <c:numRef>
              <c:f>Sheet1!$A$2:$A$10</c:f>
              <c:numCache>
                <c:formatCode>General</c:formatCode>
                <c:ptCount val="9"/>
                <c:pt idx="0">
                  <c:v>0</c:v>
                </c:pt>
                <c:pt idx="1">
                  <c:v>3</c:v>
                </c:pt>
                <c:pt idx="2">
                  <c:v>6</c:v>
                </c:pt>
                <c:pt idx="3">
                  <c:v>12</c:v>
                </c:pt>
                <c:pt idx="4">
                  <c:v>18</c:v>
                </c:pt>
                <c:pt idx="5">
                  <c:v>24</c:v>
                </c:pt>
                <c:pt idx="6">
                  <c:v>30</c:v>
                </c:pt>
                <c:pt idx="7">
                  <c:v>36</c:v>
                </c:pt>
                <c:pt idx="8">
                  <c:v>42</c:v>
                </c:pt>
              </c:numCache>
            </c:numRef>
          </c:cat>
          <c:val>
            <c:numRef>
              <c:f>Sheet1!$B$2:$B$10</c:f>
              <c:numCache>
                <c:formatCode>0.00</c:formatCode>
                <c:ptCount val="9"/>
                <c:pt idx="0">
                  <c:v>0</c:v>
                </c:pt>
                <c:pt idx="1">
                  <c:v>5.81</c:v>
                </c:pt>
                <c:pt idx="2">
                  <c:v>9.34</c:v>
                </c:pt>
                <c:pt idx="3">
                  <c:v>10.78</c:v>
                </c:pt>
                <c:pt idx="4">
                  <c:v>12.32</c:v>
                </c:pt>
                <c:pt idx="5">
                  <c:v>12.63</c:v>
                </c:pt>
                <c:pt idx="6">
                  <c:v>13.41</c:v>
                </c:pt>
                <c:pt idx="7">
                  <c:v>10.59</c:v>
                </c:pt>
                <c:pt idx="8">
                  <c:v>13.66</c:v>
                </c:pt>
              </c:numCache>
            </c:numRef>
          </c:val>
          <c:smooth val="0"/>
          <c:extLst xmlns:c16r2="http://schemas.microsoft.com/office/drawing/2015/06/chart">
            <c:ext xmlns:c16="http://schemas.microsoft.com/office/drawing/2014/chart" uri="{C3380CC4-5D6E-409C-BE32-E72D297353CC}">
              <c16:uniqueId val="{0000000B-9A49-49C4-9BC9-82F8ADE91EF3}"/>
            </c:ext>
          </c:extLst>
        </c:ser>
        <c:dLbls>
          <c:showLegendKey val="0"/>
          <c:showVal val="0"/>
          <c:showCatName val="0"/>
          <c:showSerName val="0"/>
          <c:showPercent val="0"/>
          <c:showBubbleSize val="0"/>
        </c:dLbls>
        <c:marker val="1"/>
        <c:smooth val="0"/>
        <c:axId val="484736144"/>
        <c:axId val="484730264"/>
      </c:lineChart>
      <c:dateAx>
        <c:axId val="484736144"/>
        <c:scaling>
          <c:orientation val="minMax"/>
          <c:max val="43"/>
        </c:scaling>
        <c:delete val="0"/>
        <c:axPos val="b"/>
        <c:title>
          <c:tx>
            <c:rich>
              <a:bodyPr/>
              <a:lstStyle/>
              <a:p>
                <a:pPr>
                  <a:defRPr sz="1000">
                    <a:solidFill>
                      <a:schemeClr val="tx1"/>
                    </a:solidFill>
                  </a:defRPr>
                </a:pPr>
                <a:r>
                  <a:rPr lang="en-GB" sz="1000" dirty="0">
                    <a:solidFill>
                      <a:schemeClr val="tx1"/>
                    </a:solidFill>
                  </a:rPr>
                  <a:t>Months</a:t>
                </a:r>
              </a:p>
            </c:rich>
          </c:tx>
          <c:layout>
            <c:manualLayout>
              <c:xMode val="edge"/>
              <c:yMode val="edge"/>
              <c:x val="0.49079061233482313"/>
              <c:y val="0.87425218253200365"/>
            </c:manualLayout>
          </c:layout>
          <c:overlay val="0"/>
        </c:title>
        <c:numFmt formatCode="General" sourceLinked="0"/>
        <c:majorTickMark val="out"/>
        <c:minorTickMark val="none"/>
        <c:tickLblPos val="nextTo"/>
        <c:spPr>
          <a:ln>
            <a:solidFill>
              <a:sysClr val="windowText" lastClr="000000"/>
            </a:solidFill>
          </a:ln>
        </c:spPr>
        <c:txPr>
          <a:bodyPr/>
          <a:lstStyle/>
          <a:p>
            <a:pPr>
              <a:defRPr sz="1100">
                <a:solidFill>
                  <a:schemeClr val="tx1"/>
                </a:solidFill>
              </a:defRPr>
            </a:pPr>
            <a:endParaRPr lang="en-US"/>
          </a:p>
        </c:txPr>
        <c:crossAx val="484730264"/>
        <c:crosses val="autoZero"/>
        <c:auto val="0"/>
        <c:lblOffset val="100"/>
        <c:baseTimeUnit val="days"/>
        <c:majorUnit val="6"/>
        <c:majorTimeUnit val="days"/>
        <c:minorUnit val="1"/>
        <c:minorTimeUnit val="days"/>
      </c:dateAx>
      <c:valAx>
        <c:axId val="484730264"/>
        <c:scaling>
          <c:orientation val="minMax"/>
          <c:max val="16"/>
          <c:min val="0"/>
        </c:scaling>
        <c:delete val="0"/>
        <c:axPos val="l"/>
        <c:title>
          <c:tx>
            <c:rich>
              <a:bodyPr/>
              <a:lstStyle/>
              <a:p>
                <a:pPr>
                  <a:defRPr sz="1000">
                    <a:solidFill>
                      <a:schemeClr val="tx1"/>
                    </a:solidFill>
                  </a:defRPr>
                </a:pPr>
                <a:r>
                  <a:rPr lang="en-GB" sz="1000" dirty="0">
                    <a:solidFill>
                      <a:schemeClr val="tx1"/>
                    </a:solidFill>
                  </a:rPr>
                  <a:t>LS mean (SE) change from </a:t>
                </a:r>
              </a:p>
              <a:p>
                <a:pPr>
                  <a:defRPr sz="1000">
                    <a:solidFill>
                      <a:schemeClr val="tx1"/>
                    </a:solidFill>
                  </a:defRPr>
                </a:pPr>
                <a:r>
                  <a:rPr lang="en-GB" sz="1000" dirty="0">
                    <a:solidFill>
                      <a:schemeClr val="tx1"/>
                    </a:solidFill>
                  </a:rPr>
                  <a:t>baseline in EQ-VAS</a:t>
                </a:r>
              </a:p>
            </c:rich>
          </c:tx>
          <c:layout>
            <c:manualLayout>
              <c:xMode val="edge"/>
              <c:yMode val="edge"/>
              <c:x val="6.2971020128935499E-4"/>
              <c:y val="0.19296346037354201"/>
            </c:manualLayout>
          </c:layout>
          <c:overlay val="0"/>
          <c:spPr>
            <a:noFill/>
          </c:spPr>
        </c:title>
        <c:numFmt formatCode="0" sourceLinked="0"/>
        <c:majorTickMark val="out"/>
        <c:minorTickMark val="none"/>
        <c:tickLblPos val="nextTo"/>
        <c:spPr>
          <a:ln>
            <a:solidFill>
              <a:sysClr val="windowText" lastClr="000000"/>
            </a:solidFill>
          </a:ln>
        </c:spPr>
        <c:txPr>
          <a:bodyPr/>
          <a:lstStyle/>
          <a:p>
            <a:pPr>
              <a:defRPr sz="1100">
                <a:solidFill>
                  <a:schemeClr val="tx1"/>
                </a:solidFill>
              </a:defRPr>
            </a:pPr>
            <a:endParaRPr lang="en-US"/>
          </a:p>
        </c:txPr>
        <c:crossAx val="484736144"/>
        <c:crosses val="autoZero"/>
        <c:crossBetween val="midCat"/>
      </c:valAx>
      <c:spPr>
        <a:noFill/>
      </c:spPr>
    </c:plotArea>
    <c:plotVisOnly val="1"/>
    <c:dispBlanksAs val="gap"/>
    <c:showDLblsOverMax val="0"/>
  </c:chart>
  <c:spPr>
    <a:noFill/>
  </c:spPr>
  <c:txPr>
    <a:bodyPr/>
    <a:lstStyle/>
    <a:p>
      <a:pPr>
        <a:defRPr sz="1600">
          <a:solidFill>
            <a:schemeClr val="bg1">
              <a:lumMod val="75000"/>
            </a:schemeClr>
          </a:solidFill>
          <a:latin typeface="Arial" pitchFamily="34" charset="0"/>
          <a:cs typeface="Arial" pitchFamily="34" charset="0"/>
        </a:defRPr>
      </a:pPr>
      <a:endParaRPr lang="en-US"/>
    </a:p>
  </c:txPr>
  <c:externalData r:id="rId2">
    <c:autoUpdate val="0"/>
  </c:externalData>
  <c:userShapes r:id="rId3"/>
</c:chartSpace>
</file>

<file path=ppt/drawings/drawing1.xml><?xml version="1.0" encoding="utf-8"?>
<c:userShapes xmlns:c="http://schemas.openxmlformats.org/drawingml/2006/chart">
  <cdr:relSizeAnchor xmlns:cdr="http://schemas.openxmlformats.org/drawingml/2006/chartDrawing">
    <cdr:from>
      <cdr:x>0.44266</cdr:x>
      <cdr:y>0.144</cdr:y>
    </cdr:from>
    <cdr:to>
      <cdr:x>0.50629</cdr:x>
      <cdr:y>0.25034</cdr:y>
    </cdr:to>
    <cdr:sp macro="" textlink="">
      <cdr:nvSpPr>
        <cdr:cNvPr id="2" name="TextBox 1"/>
        <cdr:cNvSpPr txBox="1">
          <a:spLocks xmlns:a="http://schemas.openxmlformats.org/drawingml/2006/main" noChangeArrowheads="1"/>
        </cdr:cNvSpPr>
      </cdr:nvSpPr>
      <cdr:spPr bwMode="auto">
        <a:xfrm xmlns:a="http://schemas.openxmlformats.org/drawingml/2006/main">
          <a:off x="2646093" y="502335"/>
          <a:ext cx="380364" cy="370973"/>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pPr algn="ctr" defTabSz="812810" eaLnBrk="0" fontAlgn="base" hangingPunct="0">
            <a:lnSpc>
              <a:spcPct val="95000"/>
            </a:lnSpc>
            <a:spcBef>
              <a:spcPct val="0"/>
            </a:spcBef>
            <a:spcAft>
              <a:spcPct val="0"/>
            </a:spcAft>
          </a:pPr>
          <a:r>
            <a:rPr lang="en-US" sz="2400" dirty="0">
              <a:latin typeface="Arial" panose="020B0604020202020204" pitchFamily="34" charset="0"/>
              <a:cs typeface="Arial" panose="020B0604020202020204" pitchFamily="34" charset="0"/>
            </a:rPr>
            <a:t>*</a:t>
          </a:r>
        </a:p>
      </cdr:txBody>
    </cdr:sp>
  </cdr:relSizeAnchor>
  <cdr:relSizeAnchor xmlns:cdr="http://schemas.openxmlformats.org/drawingml/2006/chartDrawing">
    <cdr:from>
      <cdr:x>0.2026</cdr:x>
      <cdr:y>0.2621</cdr:y>
    </cdr:from>
    <cdr:to>
      <cdr:x>0.26624</cdr:x>
      <cdr:y>0.36844</cdr:y>
    </cdr:to>
    <cdr:sp macro="" textlink="">
      <cdr:nvSpPr>
        <cdr:cNvPr id="3" name="TextBox 2"/>
        <cdr:cNvSpPr txBox="1">
          <a:spLocks xmlns:a="http://schemas.openxmlformats.org/drawingml/2006/main" noChangeArrowheads="1"/>
        </cdr:cNvSpPr>
      </cdr:nvSpPr>
      <cdr:spPr bwMode="auto">
        <a:xfrm xmlns:a="http://schemas.openxmlformats.org/drawingml/2006/main">
          <a:off x="1211093" y="914337"/>
          <a:ext cx="380425" cy="370972"/>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pPr algn="ctr" defTabSz="812810" eaLnBrk="0" fontAlgn="base" hangingPunct="0">
            <a:lnSpc>
              <a:spcPct val="95000"/>
            </a:lnSpc>
            <a:spcBef>
              <a:spcPct val="0"/>
            </a:spcBef>
            <a:spcAft>
              <a:spcPct val="0"/>
            </a:spcAft>
          </a:pPr>
          <a:r>
            <a:rPr lang="en-US" sz="2400" dirty="0">
              <a:latin typeface="Arial" panose="020B0604020202020204" pitchFamily="34" charset="0"/>
              <a:cs typeface="Arial" panose="020B0604020202020204" pitchFamily="34" charset="0"/>
            </a:rPr>
            <a:t>*</a:t>
          </a:r>
        </a:p>
      </cdr:txBody>
    </cdr:sp>
  </cdr:relSizeAnchor>
  <cdr:relSizeAnchor xmlns:cdr="http://schemas.openxmlformats.org/drawingml/2006/chartDrawing">
    <cdr:from>
      <cdr:x>0.32659</cdr:x>
      <cdr:y>0.19717</cdr:y>
    </cdr:from>
    <cdr:to>
      <cdr:x>0.39022</cdr:x>
      <cdr:y>0.30351</cdr:y>
    </cdr:to>
    <cdr:sp macro="" textlink="">
      <cdr:nvSpPr>
        <cdr:cNvPr id="4" name="TextBox 3"/>
        <cdr:cNvSpPr txBox="1">
          <a:spLocks xmlns:a="http://schemas.openxmlformats.org/drawingml/2006/main" noChangeArrowheads="1"/>
        </cdr:cNvSpPr>
      </cdr:nvSpPr>
      <cdr:spPr bwMode="auto">
        <a:xfrm xmlns:a="http://schemas.openxmlformats.org/drawingml/2006/main">
          <a:off x="1952276" y="687822"/>
          <a:ext cx="380365" cy="370972"/>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pPr algn="ctr" defTabSz="812810" eaLnBrk="0" fontAlgn="base" hangingPunct="0">
            <a:lnSpc>
              <a:spcPct val="95000"/>
            </a:lnSpc>
            <a:spcBef>
              <a:spcPct val="0"/>
            </a:spcBef>
            <a:spcAft>
              <a:spcPct val="0"/>
            </a:spcAft>
          </a:pPr>
          <a:r>
            <a:rPr lang="en-US" sz="2400" dirty="0">
              <a:latin typeface="Arial" panose="020B0604020202020204" pitchFamily="34" charset="0"/>
              <a:cs typeface="Arial" panose="020B0604020202020204" pitchFamily="34" charset="0"/>
            </a:rPr>
            <a:t>*</a:t>
          </a:r>
        </a:p>
      </cdr:txBody>
    </cdr:sp>
  </cdr:relSizeAnchor>
  <cdr:relSizeAnchor xmlns:cdr="http://schemas.openxmlformats.org/drawingml/2006/chartDrawing">
    <cdr:from>
      <cdr:x>0.15051</cdr:x>
      <cdr:y>0.42423</cdr:y>
    </cdr:from>
    <cdr:to>
      <cdr:x>0.21415</cdr:x>
      <cdr:y>0.53057</cdr:y>
    </cdr:to>
    <cdr:sp macro="" textlink="">
      <cdr:nvSpPr>
        <cdr:cNvPr id="5" name="TextBox 4"/>
        <cdr:cNvSpPr txBox="1">
          <a:spLocks xmlns:a="http://schemas.openxmlformats.org/drawingml/2006/main" noChangeArrowheads="1"/>
        </cdr:cNvSpPr>
      </cdr:nvSpPr>
      <cdr:spPr bwMode="auto">
        <a:xfrm xmlns:a="http://schemas.openxmlformats.org/drawingml/2006/main">
          <a:off x="899695" y="1479936"/>
          <a:ext cx="380424" cy="370973"/>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pPr algn="ctr" defTabSz="812810" eaLnBrk="0" fontAlgn="base" hangingPunct="0">
            <a:lnSpc>
              <a:spcPct val="95000"/>
            </a:lnSpc>
            <a:spcBef>
              <a:spcPct val="0"/>
            </a:spcBef>
            <a:spcAft>
              <a:spcPct val="0"/>
            </a:spcAft>
          </a:pPr>
          <a:r>
            <a:rPr lang="en-US" sz="2400" dirty="0">
              <a:latin typeface="Arial" panose="020B0604020202020204" pitchFamily="34" charset="0"/>
              <a:cs typeface="Arial" panose="020B0604020202020204" pitchFamily="34" charset="0"/>
            </a:rPr>
            <a:t>*</a:t>
          </a:r>
        </a:p>
      </cdr:txBody>
    </cdr:sp>
  </cdr:relSizeAnchor>
  <cdr:relSizeAnchor xmlns:cdr="http://schemas.openxmlformats.org/drawingml/2006/chartDrawing">
    <cdr:from>
      <cdr:x>0.56208</cdr:x>
      <cdr:y>0.12774</cdr:y>
    </cdr:from>
    <cdr:to>
      <cdr:x>0.62572</cdr:x>
      <cdr:y>0.23408</cdr:y>
    </cdr:to>
    <cdr:sp macro="" textlink="">
      <cdr:nvSpPr>
        <cdr:cNvPr id="6" name="TextBox 5"/>
        <cdr:cNvSpPr txBox="1">
          <a:spLocks xmlns:a="http://schemas.openxmlformats.org/drawingml/2006/main" noChangeArrowheads="1"/>
        </cdr:cNvSpPr>
      </cdr:nvSpPr>
      <cdr:spPr bwMode="auto">
        <a:xfrm xmlns:a="http://schemas.openxmlformats.org/drawingml/2006/main">
          <a:off x="3359979" y="445640"/>
          <a:ext cx="380424" cy="370972"/>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pPr algn="ctr" defTabSz="812810" eaLnBrk="0" fontAlgn="base" hangingPunct="0">
            <a:lnSpc>
              <a:spcPct val="95000"/>
            </a:lnSpc>
            <a:spcBef>
              <a:spcPct val="0"/>
            </a:spcBef>
            <a:spcAft>
              <a:spcPct val="0"/>
            </a:spcAft>
          </a:pPr>
          <a:r>
            <a:rPr lang="en-US" sz="2400" dirty="0">
              <a:latin typeface="Arial" panose="020B0604020202020204" pitchFamily="34" charset="0"/>
              <a:cs typeface="Arial" panose="020B0604020202020204" pitchFamily="34" charset="0"/>
            </a:rPr>
            <a:t>*</a:t>
          </a:r>
        </a:p>
      </cdr:txBody>
    </cdr:sp>
  </cdr:relSizeAnchor>
  <cdr:relSizeAnchor xmlns:cdr="http://schemas.openxmlformats.org/drawingml/2006/chartDrawing">
    <cdr:from>
      <cdr:x>0.67578</cdr:x>
      <cdr:y>0.08008</cdr:y>
    </cdr:from>
    <cdr:to>
      <cdr:x>0.73942</cdr:x>
      <cdr:y>0.18642</cdr:y>
    </cdr:to>
    <cdr:sp macro="" textlink="">
      <cdr:nvSpPr>
        <cdr:cNvPr id="7" name="TextBox 6"/>
        <cdr:cNvSpPr txBox="1">
          <a:spLocks xmlns:a="http://schemas.openxmlformats.org/drawingml/2006/main" noChangeArrowheads="1"/>
        </cdr:cNvSpPr>
      </cdr:nvSpPr>
      <cdr:spPr bwMode="auto">
        <a:xfrm xmlns:a="http://schemas.openxmlformats.org/drawingml/2006/main">
          <a:off x="4039657" y="279359"/>
          <a:ext cx="380424" cy="370973"/>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pPr algn="ctr" defTabSz="812810" eaLnBrk="0" fontAlgn="base" hangingPunct="0">
            <a:lnSpc>
              <a:spcPct val="95000"/>
            </a:lnSpc>
            <a:spcBef>
              <a:spcPct val="0"/>
            </a:spcBef>
            <a:spcAft>
              <a:spcPct val="0"/>
            </a:spcAft>
          </a:pPr>
          <a:r>
            <a:rPr lang="en-US" sz="2400" dirty="0">
              <a:latin typeface="Arial" panose="020B0604020202020204" pitchFamily="34" charset="0"/>
              <a:cs typeface="Arial" panose="020B0604020202020204" pitchFamily="34" charset="0"/>
            </a:rPr>
            <a:t>*</a:t>
          </a:r>
        </a:p>
      </cdr:txBody>
    </cdr:sp>
  </cdr:relSizeAnchor>
  <cdr:relSizeAnchor xmlns:cdr="http://schemas.openxmlformats.org/drawingml/2006/chartDrawing">
    <cdr:from>
      <cdr:x>0.79533</cdr:x>
      <cdr:y>0.19832</cdr:y>
    </cdr:from>
    <cdr:to>
      <cdr:x>0.85897</cdr:x>
      <cdr:y>0.30466</cdr:y>
    </cdr:to>
    <cdr:sp macro="" textlink="">
      <cdr:nvSpPr>
        <cdr:cNvPr id="8" name="TextBox 7"/>
        <cdr:cNvSpPr txBox="1">
          <a:spLocks xmlns:a="http://schemas.openxmlformats.org/drawingml/2006/main" noChangeArrowheads="1"/>
        </cdr:cNvSpPr>
      </cdr:nvSpPr>
      <cdr:spPr bwMode="auto">
        <a:xfrm xmlns:a="http://schemas.openxmlformats.org/drawingml/2006/main">
          <a:off x="4754318" y="691860"/>
          <a:ext cx="380425" cy="370972"/>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pPr algn="ctr" defTabSz="812810" eaLnBrk="0" fontAlgn="base" hangingPunct="0">
            <a:lnSpc>
              <a:spcPct val="95000"/>
            </a:lnSpc>
            <a:spcBef>
              <a:spcPct val="0"/>
            </a:spcBef>
            <a:spcAft>
              <a:spcPct val="0"/>
            </a:spcAft>
          </a:pPr>
          <a:r>
            <a:rPr lang="en-US" sz="2400" dirty="0">
              <a:latin typeface="Arial" panose="020B0604020202020204" pitchFamily="34" charset="0"/>
              <a:cs typeface="Arial" panose="020B0604020202020204" pitchFamily="34" charset="0"/>
            </a:rPr>
            <a:t>*</a:t>
          </a:r>
        </a:p>
      </cdr:txBody>
    </cdr:sp>
  </cdr:relSizeAnchor>
  <cdr:relSizeAnchor xmlns:cdr="http://schemas.openxmlformats.org/drawingml/2006/chartDrawing">
    <cdr:from>
      <cdr:x>0.91139</cdr:x>
      <cdr:y>0.06019</cdr:y>
    </cdr:from>
    <cdr:to>
      <cdr:x>0.97503</cdr:x>
      <cdr:y>0.16653</cdr:y>
    </cdr:to>
    <cdr:sp macro="" textlink="">
      <cdr:nvSpPr>
        <cdr:cNvPr id="9" name="TextBox 8"/>
        <cdr:cNvSpPr txBox="1">
          <a:spLocks xmlns:a="http://schemas.openxmlformats.org/drawingml/2006/main" noChangeArrowheads="1"/>
        </cdr:cNvSpPr>
      </cdr:nvSpPr>
      <cdr:spPr bwMode="auto">
        <a:xfrm xmlns:a="http://schemas.openxmlformats.org/drawingml/2006/main">
          <a:off x="5448052" y="209984"/>
          <a:ext cx="380425" cy="370973"/>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pPr algn="ctr" defTabSz="812810" eaLnBrk="0" fontAlgn="base" hangingPunct="0">
            <a:lnSpc>
              <a:spcPct val="95000"/>
            </a:lnSpc>
            <a:spcBef>
              <a:spcPct val="0"/>
            </a:spcBef>
            <a:spcAft>
              <a:spcPct val="0"/>
            </a:spcAft>
          </a:pPr>
          <a:r>
            <a:rPr lang="en-US" sz="2400" dirty="0">
              <a:latin typeface="Arial" panose="020B0604020202020204" pitchFamily="34" charset="0"/>
              <a:cs typeface="Arial" panose="020B0604020202020204" pitchFamily="34" charset="0"/>
            </a:rPr>
            <a:t>*</a:t>
          </a: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87323" y="1031950"/>
            <a:ext cx="5522992" cy="2195266"/>
          </a:xfrm>
        </p:spPr>
        <p:txBody>
          <a:bodyPr anchor="b"/>
          <a:lstStyle>
            <a:lvl1pPr algn="ctr">
              <a:defRPr sz="4264"/>
            </a:lvl1pPr>
          </a:lstStyle>
          <a:p>
            <a:r>
              <a:rPr lang="en-US"/>
              <a:t>Click to edit Master title style</a:t>
            </a:r>
            <a:endParaRPr lang="en-US" dirty="0"/>
          </a:p>
        </p:txBody>
      </p:sp>
      <p:sp>
        <p:nvSpPr>
          <p:cNvPr id="3" name="Subtitle 2"/>
          <p:cNvSpPr>
            <a:spLocks noGrp="1"/>
          </p:cNvSpPr>
          <p:nvPr>
            <p:ph type="subTitle" idx="1"/>
          </p:nvPr>
        </p:nvSpPr>
        <p:spPr>
          <a:xfrm>
            <a:off x="812205" y="3311874"/>
            <a:ext cx="4873229" cy="1522381"/>
          </a:xfrm>
        </p:spPr>
        <p:txBody>
          <a:bodyPr/>
          <a:lstStyle>
            <a:lvl1pPr marL="0" indent="0" algn="ctr">
              <a:buNone/>
              <a:defRPr sz="1705"/>
            </a:lvl1pPr>
            <a:lvl2pPr marL="324886" indent="0" algn="ctr">
              <a:buNone/>
              <a:defRPr sz="1421"/>
            </a:lvl2pPr>
            <a:lvl3pPr marL="649773" indent="0" algn="ctr">
              <a:buNone/>
              <a:defRPr sz="1279"/>
            </a:lvl3pPr>
            <a:lvl4pPr marL="974659" indent="0" algn="ctr">
              <a:buNone/>
              <a:defRPr sz="1137"/>
            </a:lvl4pPr>
            <a:lvl5pPr marL="1299545" indent="0" algn="ctr">
              <a:buNone/>
              <a:defRPr sz="1137"/>
            </a:lvl5pPr>
            <a:lvl6pPr marL="1624432" indent="0" algn="ctr">
              <a:buNone/>
              <a:defRPr sz="1137"/>
            </a:lvl6pPr>
            <a:lvl7pPr marL="1949318" indent="0" algn="ctr">
              <a:buNone/>
              <a:defRPr sz="1137"/>
            </a:lvl7pPr>
            <a:lvl8pPr marL="2274204" indent="0" algn="ctr">
              <a:buNone/>
              <a:defRPr sz="1137"/>
            </a:lvl8pPr>
            <a:lvl9pPr marL="2599091" indent="0" algn="ctr">
              <a:buNone/>
              <a:defRPr sz="1137"/>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008642F-F7C1-4E94-A953-AE279A15C86D}" type="datetimeFigureOut">
              <a:rPr lang="en-GB" smtClean="0"/>
              <a:t>18/01/2018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4C389C-1116-48B9-8612-A9797F124CED}" type="slidenum">
              <a:rPr lang="en-GB" smtClean="0"/>
              <a:t>‹#›</a:t>
            </a:fld>
            <a:endParaRPr lang="en-GB"/>
          </a:p>
        </p:txBody>
      </p:sp>
    </p:spTree>
    <p:extLst>
      <p:ext uri="{BB962C8B-B14F-4D97-AF65-F5344CB8AC3E}">
        <p14:creationId xmlns:p14="http://schemas.microsoft.com/office/powerpoint/2010/main" val="1017579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008642F-F7C1-4E94-A953-AE279A15C86D}" type="datetimeFigureOut">
              <a:rPr lang="en-GB" smtClean="0"/>
              <a:t>18/01/2018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4C389C-1116-48B9-8612-A9797F124CED}" type="slidenum">
              <a:rPr lang="en-GB" smtClean="0"/>
              <a:t>‹#›</a:t>
            </a:fld>
            <a:endParaRPr lang="en-GB"/>
          </a:p>
        </p:txBody>
      </p:sp>
    </p:spTree>
    <p:extLst>
      <p:ext uri="{BB962C8B-B14F-4D97-AF65-F5344CB8AC3E}">
        <p14:creationId xmlns:p14="http://schemas.microsoft.com/office/powerpoint/2010/main" val="4195595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649873" y="335712"/>
            <a:ext cx="1401053" cy="53436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46713" y="335712"/>
            <a:ext cx="4121939" cy="53436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008642F-F7C1-4E94-A953-AE279A15C86D}" type="datetimeFigureOut">
              <a:rPr lang="en-GB" smtClean="0"/>
              <a:t>18/01/2018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4C389C-1116-48B9-8612-A9797F124CED}" type="slidenum">
              <a:rPr lang="en-GB" smtClean="0"/>
              <a:t>‹#›</a:t>
            </a:fld>
            <a:endParaRPr lang="en-GB"/>
          </a:p>
        </p:txBody>
      </p:sp>
    </p:spTree>
    <p:extLst>
      <p:ext uri="{BB962C8B-B14F-4D97-AF65-F5344CB8AC3E}">
        <p14:creationId xmlns:p14="http://schemas.microsoft.com/office/powerpoint/2010/main" val="11429895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008642F-F7C1-4E94-A953-AE279A15C86D}" type="datetimeFigureOut">
              <a:rPr lang="en-GB" smtClean="0"/>
              <a:t>18/01/2018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4C389C-1116-48B9-8612-A9797F124CED}" type="slidenum">
              <a:rPr lang="en-GB" smtClean="0"/>
              <a:t>‹#›</a:t>
            </a:fld>
            <a:endParaRPr lang="en-GB"/>
          </a:p>
        </p:txBody>
      </p:sp>
    </p:spTree>
    <p:extLst>
      <p:ext uri="{BB962C8B-B14F-4D97-AF65-F5344CB8AC3E}">
        <p14:creationId xmlns:p14="http://schemas.microsoft.com/office/powerpoint/2010/main" val="20005841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43329" y="1572011"/>
            <a:ext cx="5604213" cy="2622933"/>
          </a:xfrm>
        </p:spPr>
        <p:txBody>
          <a:bodyPr anchor="b"/>
          <a:lstStyle>
            <a:lvl1pPr>
              <a:defRPr sz="4264"/>
            </a:lvl1pPr>
          </a:lstStyle>
          <a:p>
            <a:r>
              <a:rPr lang="en-US"/>
              <a:t>Click to edit Master title style</a:t>
            </a:r>
            <a:endParaRPr lang="en-US" dirty="0"/>
          </a:p>
        </p:txBody>
      </p:sp>
      <p:sp>
        <p:nvSpPr>
          <p:cNvPr id="3" name="Text Placeholder 2"/>
          <p:cNvSpPr>
            <a:spLocks noGrp="1"/>
          </p:cNvSpPr>
          <p:nvPr>
            <p:ph type="body" idx="1"/>
          </p:nvPr>
        </p:nvSpPr>
        <p:spPr>
          <a:xfrm>
            <a:off x="443329" y="4219757"/>
            <a:ext cx="5604213" cy="1379339"/>
          </a:xfrm>
        </p:spPr>
        <p:txBody>
          <a:bodyPr/>
          <a:lstStyle>
            <a:lvl1pPr marL="0" indent="0">
              <a:buNone/>
              <a:defRPr sz="1705">
                <a:solidFill>
                  <a:schemeClr val="tx1"/>
                </a:solidFill>
              </a:defRPr>
            </a:lvl1pPr>
            <a:lvl2pPr marL="324886" indent="0">
              <a:buNone/>
              <a:defRPr sz="1421">
                <a:solidFill>
                  <a:schemeClr val="tx1">
                    <a:tint val="75000"/>
                  </a:schemeClr>
                </a:solidFill>
              </a:defRPr>
            </a:lvl2pPr>
            <a:lvl3pPr marL="649773" indent="0">
              <a:buNone/>
              <a:defRPr sz="1279">
                <a:solidFill>
                  <a:schemeClr val="tx1">
                    <a:tint val="75000"/>
                  </a:schemeClr>
                </a:solidFill>
              </a:defRPr>
            </a:lvl3pPr>
            <a:lvl4pPr marL="974659" indent="0">
              <a:buNone/>
              <a:defRPr sz="1137">
                <a:solidFill>
                  <a:schemeClr val="tx1">
                    <a:tint val="75000"/>
                  </a:schemeClr>
                </a:solidFill>
              </a:defRPr>
            </a:lvl4pPr>
            <a:lvl5pPr marL="1299545" indent="0">
              <a:buNone/>
              <a:defRPr sz="1137">
                <a:solidFill>
                  <a:schemeClr val="tx1">
                    <a:tint val="75000"/>
                  </a:schemeClr>
                </a:solidFill>
              </a:defRPr>
            </a:lvl5pPr>
            <a:lvl6pPr marL="1624432" indent="0">
              <a:buNone/>
              <a:defRPr sz="1137">
                <a:solidFill>
                  <a:schemeClr val="tx1">
                    <a:tint val="75000"/>
                  </a:schemeClr>
                </a:solidFill>
              </a:defRPr>
            </a:lvl6pPr>
            <a:lvl7pPr marL="1949318" indent="0">
              <a:buNone/>
              <a:defRPr sz="1137">
                <a:solidFill>
                  <a:schemeClr val="tx1">
                    <a:tint val="75000"/>
                  </a:schemeClr>
                </a:solidFill>
              </a:defRPr>
            </a:lvl7pPr>
            <a:lvl8pPr marL="2274204" indent="0">
              <a:buNone/>
              <a:defRPr sz="1137">
                <a:solidFill>
                  <a:schemeClr val="tx1">
                    <a:tint val="75000"/>
                  </a:schemeClr>
                </a:solidFill>
              </a:defRPr>
            </a:lvl8pPr>
            <a:lvl9pPr marL="2599091" indent="0">
              <a:buNone/>
              <a:defRPr sz="113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008642F-F7C1-4E94-A953-AE279A15C86D}" type="datetimeFigureOut">
              <a:rPr lang="en-GB" smtClean="0"/>
              <a:t>18/01/2018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4C389C-1116-48B9-8612-A9797F124CED}" type="slidenum">
              <a:rPr lang="en-GB" smtClean="0"/>
              <a:t>‹#›</a:t>
            </a:fld>
            <a:endParaRPr lang="en-GB"/>
          </a:p>
        </p:txBody>
      </p:sp>
    </p:spTree>
    <p:extLst>
      <p:ext uri="{BB962C8B-B14F-4D97-AF65-F5344CB8AC3E}">
        <p14:creationId xmlns:p14="http://schemas.microsoft.com/office/powerpoint/2010/main" val="34905148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46713" y="1678561"/>
            <a:ext cx="2761496" cy="40008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289429" y="1678561"/>
            <a:ext cx="2761496" cy="40008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008642F-F7C1-4E94-A953-AE279A15C86D}" type="datetimeFigureOut">
              <a:rPr lang="en-GB" smtClean="0"/>
              <a:t>18/01/2018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4C389C-1116-48B9-8612-A9797F124CED}" type="slidenum">
              <a:rPr lang="en-GB" smtClean="0"/>
              <a:t>‹#›</a:t>
            </a:fld>
            <a:endParaRPr lang="en-GB"/>
          </a:p>
        </p:txBody>
      </p:sp>
    </p:spTree>
    <p:extLst>
      <p:ext uri="{BB962C8B-B14F-4D97-AF65-F5344CB8AC3E}">
        <p14:creationId xmlns:p14="http://schemas.microsoft.com/office/powerpoint/2010/main" val="4206612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7559" y="335713"/>
            <a:ext cx="5604213" cy="121878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47560" y="1545736"/>
            <a:ext cx="2748805" cy="757541"/>
          </a:xfrm>
        </p:spPr>
        <p:txBody>
          <a:bodyPr anchor="b"/>
          <a:lstStyle>
            <a:lvl1pPr marL="0" indent="0">
              <a:buNone/>
              <a:defRPr sz="1705" b="1"/>
            </a:lvl1pPr>
            <a:lvl2pPr marL="324886" indent="0">
              <a:buNone/>
              <a:defRPr sz="1421" b="1"/>
            </a:lvl2pPr>
            <a:lvl3pPr marL="649773" indent="0">
              <a:buNone/>
              <a:defRPr sz="1279" b="1"/>
            </a:lvl3pPr>
            <a:lvl4pPr marL="974659" indent="0">
              <a:buNone/>
              <a:defRPr sz="1137" b="1"/>
            </a:lvl4pPr>
            <a:lvl5pPr marL="1299545" indent="0">
              <a:buNone/>
              <a:defRPr sz="1137" b="1"/>
            </a:lvl5pPr>
            <a:lvl6pPr marL="1624432" indent="0">
              <a:buNone/>
              <a:defRPr sz="1137" b="1"/>
            </a:lvl6pPr>
            <a:lvl7pPr marL="1949318" indent="0">
              <a:buNone/>
              <a:defRPr sz="1137" b="1"/>
            </a:lvl7pPr>
            <a:lvl8pPr marL="2274204" indent="0">
              <a:buNone/>
              <a:defRPr sz="1137" b="1"/>
            </a:lvl8pPr>
            <a:lvl9pPr marL="2599091" indent="0">
              <a:buNone/>
              <a:defRPr sz="1137" b="1"/>
            </a:lvl9pPr>
          </a:lstStyle>
          <a:p>
            <a:pPr lvl="0"/>
            <a:r>
              <a:rPr lang="en-US"/>
              <a:t>Click to edit Master text styles</a:t>
            </a:r>
          </a:p>
        </p:txBody>
      </p:sp>
      <p:sp>
        <p:nvSpPr>
          <p:cNvPr id="4" name="Content Placeholder 3"/>
          <p:cNvSpPr>
            <a:spLocks noGrp="1"/>
          </p:cNvSpPr>
          <p:nvPr>
            <p:ph sz="half" idx="2"/>
          </p:nvPr>
        </p:nvSpPr>
        <p:spPr>
          <a:xfrm>
            <a:off x="447560" y="2303277"/>
            <a:ext cx="2748805" cy="33877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289430" y="1545736"/>
            <a:ext cx="2762342" cy="757541"/>
          </a:xfrm>
        </p:spPr>
        <p:txBody>
          <a:bodyPr anchor="b"/>
          <a:lstStyle>
            <a:lvl1pPr marL="0" indent="0">
              <a:buNone/>
              <a:defRPr sz="1705" b="1"/>
            </a:lvl1pPr>
            <a:lvl2pPr marL="324886" indent="0">
              <a:buNone/>
              <a:defRPr sz="1421" b="1"/>
            </a:lvl2pPr>
            <a:lvl3pPr marL="649773" indent="0">
              <a:buNone/>
              <a:defRPr sz="1279" b="1"/>
            </a:lvl3pPr>
            <a:lvl4pPr marL="974659" indent="0">
              <a:buNone/>
              <a:defRPr sz="1137" b="1"/>
            </a:lvl4pPr>
            <a:lvl5pPr marL="1299545" indent="0">
              <a:buNone/>
              <a:defRPr sz="1137" b="1"/>
            </a:lvl5pPr>
            <a:lvl6pPr marL="1624432" indent="0">
              <a:buNone/>
              <a:defRPr sz="1137" b="1"/>
            </a:lvl6pPr>
            <a:lvl7pPr marL="1949318" indent="0">
              <a:buNone/>
              <a:defRPr sz="1137" b="1"/>
            </a:lvl7pPr>
            <a:lvl8pPr marL="2274204" indent="0">
              <a:buNone/>
              <a:defRPr sz="1137" b="1"/>
            </a:lvl8pPr>
            <a:lvl9pPr marL="2599091" indent="0">
              <a:buNone/>
              <a:defRPr sz="1137" b="1"/>
            </a:lvl9pPr>
          </a:lstStyle>
          <a:p>
            <a:pPr lvl="0"/>
            <a:r>
              <a:rPr lang="en-US"/>
              <a:t>Click to edit Master text styles</a:t>
            </a:r>
          </a:p>
        </p:txBody>
      </p:sp>
      <p:sp>
        <p:nvSpPr>
          <p:cNvPr id="6" name="Content Placeholder 5"/>
          <p:cNvSpPr>
            <a:spLocks noGrp="1"/>
          </p:cNvSpPr>
          <p:nvPr>
            <p:ph sz="quarter" idx="4"/>
          </p:nvPr>
        </p:nvSpPr>
        <p:spPr>
          <a:xfrm>
            <a:off x="3289430" y="2303277"/>
            <a:ext cx="2762342" cy="33877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008642F-F7C1-4E94-A953-AE279A15C86D}" type="datetimeFigureOut">
              <a:rPr lang="en-GB" smtClean="0"/>
              <a:t>18/01/2018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34C389C-1116-48B9-8612-A9797F124CED}" type="slidenum">
              <a:rPr lang="en-GB" smtClean="0"/>
              <a:t>‹#›</a:t>
            </a:fld>
            <a:endParaRPr lang="en-GB"/>
          </a:p>
        </p:txBody>
      </p:sp>
    </p:spTree>
    <p:extLst>
      <p:ext uri="{BB962C8B-B14F-4D97-AF65-F5344CB8AC3E}">
        <p14:creationId xmlns:p14="http://schemas.microsoft.com/office/powerpoint/2010/main" val="919159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008642F-F7C1-4E94-A953-AE279A15C86D}" type="datetimeFigureOut">
              <a:rPr lang="en-GB" smtClean="0"/>
              <a:t>18/01/2018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34C389C-1116-48B9-8612-A9797F124CED}" type="slidenum">
              <a:rPr lang="en-GB" smtClean="0"/>
              <a:t>‹#›</a:t>
            </a:fld>
            <a:endParaRPr lang="en-GB"/>
          </a:p>
        </p:txBody>
      </p:sp>
    </p:spTree>
    <p:extLst>
      <p:ext uri="{BB962C8B-B14F-4D97-AF65-F5344CB8AC3E}">
        <p14:creationId xmlns:p14="http://schemas.microsoft.com/office/powerpoint/2010/main" val="3855956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08642F-F7C1-4E94-A953-AE279A15C86D}" type="datetimeFigureOut">
              <a:rPr lang="en-GB" smtClean="0"/>
              <a:t>18/01/2018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34C389C-1116-48B9-8612-A9797F124CED}" type="slidenum">
              <a:rPr lang="en-GB" smtClean="0"/>
              <a:t>‹#›</a:t>
            </a:fld>
            <a:endParaRPr lang="en-GB"/>
          </a:p>
        </p:txBody>
      </p:sp>
    </p:spTree>
    <p:extLst>
      <p:ext uri="{BB962C8B-B14F-4D97-AF65-F5344CB8AC3E}">
        <p14:creationId xmlns:p14="http://schemas.microsoft.com/office/powerpoint/2010/main" val="3715695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47559" y="420370"/>
            <a:ext cx="2095657" cy="1471295"/>
          </a:xfrm>
        </p:spPr>
        <p:txBody>
          <a:bodyPr anchor="b"/>
          <a:lstStyle>
            <a:lvl1pPr>
              <a:defRPr sz="2274"/>
            </a:lvl1pPr>
          </a:lstStyle>
          <a:p>
            <a:r>
              <a:rPr lang="en-US"/>
              <a:t>Click to edit Master title style</a:t>
            </a:r>
            <a:endParaRPr lang="en-US" dirty="0"/>
          </a:p>
        </p:txBody>
      </p:sp>
      <p:sp>
        <p:nvSpPr>
          <p:cNvPr id="3" name="Content Placeholder 2"/>
          <p:cNvSpPr>
            <a:spLocks noGrp="1"/>
          </p:cNvSpPr>
          <p:nvPr>
            <p:ph idx="1"/>
          </p:nvPr>
        </p:nvSpPr>
        <p:spPr>
          <a:xfrm>
            <a:off x="2762343" y="907884"/>
            <a:ext cx="3289429" cy="4481027"/>
          </a:xfrm>
        </p:spPr>
        <p:txBody>
          <a:bodyPr/>
          <a:lstStyle>
            <a:lvl1pPr>
              <a:defRPr sz="2274"/>
            </a:lvl1pPr>
            <a:lvl2pPr>
              <a:defRPr sz="1990"/>
            </a:lvl2pPr>
            <a:lvl3pPr>
              <a:defRPr sz="1705"/>
            </a:lvl3pPr>
            <a:lvl4pPr>
              <a:defRPr sz="1421"/>
            </a:lvl4pPr>
            <a:lvl5pPr>
              <a:defRPr sz="1421"/>
            </a:lvl5pPr>
            <a:lvl6pPr>
              <a:defRPr sz="1421"/>
            </a:lvl6pPr>
            <a:lvl7pPr>
              <a:defRPr sz="1421"/>
            </a:lvl7pPr>
            <a:lvl8pPr>
              <a:defRPr sz="1421"/>
            </a:lvl8pPr>
            <a:lvl9pPr>
              <a:defRPr sz="142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47559" y="1891665"/>
            <a:ext cx="2095657" cy="3504543"/>
          </a:xfrm>
        </p:spPr>
        <p:txBody>
          <a:bodyPr/>
          <a:lstStyle>
            <a:lvl1pPr marL="0" indent="0">
              <a:buNone/>
              <a:defRPr sz="1137"/>
            </a:lvl1pPr>
            <a:lvl2pPr marL="324886" indent="0">
              <a:buNone/>
              <a:defRPr sz="995"/>
            </a:lvl2pPr>
            <a:lvl3pPr marL="649773" indent="0">
              <a:buNone/>
              <a:defRPr sz="853"/>
            </a:lvl3pPr>
            <a:lvl4pPr marL="974659" indent="0">
              <a:buNone/>
              <a:defRPr sz="711"/>
            </a:lvl4pPr>
            <a:lvl5pPr marL="1299545" indent="0">
              <a:buNone/>
              <a:defRPr sz="711"/>
            </a:lvl5pPr>
            <a:lvl6pPr marL="1624432" indent="0">
              <a:buNone/>
              <a:defRPr sz="711"/>
            </a:lvl6pPr>
            <a:lvl7pPr marL="1949318" indent="0">
              <a:buNone/>
              <a:defRPr sz="711"/>
            </a:lvl7pPr>
            <a:lvl8pPr marL="2274204" indent="0">
              <a:buNone/>
              <a:defRPr sz="711"/>
            </a:lvl8pPr>
            <a:lvl9pPr marL="2599091" indent="0">
              <a:buNone/>
              <a:defRPr sz="711"/>
            </a:lvl9pPr>
          </a:lstStyle>
          <a:p>
            <a:pPr lvl="0"/>
            <a:r>
              <a:rPr lang="en-US"/>
              <a:t>Click to edit Master text styles</a:t>
            </a:r>
          </a:p>
        </p:txBody>
      </p:sp>
      <p:sp>
        <p:nvSpPr>
          <p:cNvPr id="5" name="Date Placeholder 4"/>
          <p:cNvSpPr>
            <a:spLocks noGrp="1"/>
          </p:cNvSpPr>
          <p:nvPr>
            <p:ph type="dt" sz="half" idx="10"/>
          </p:nvPr>
        </p:nvSpPr>
        <p:spPr/>
        <p:txBody>
          <a:bodyPr/>
          <a:lstStyle/>
          <a:p>
            <a:fld id="{4008642F-F7C1-4E94-A953-AE279A15C86D}" type="datetimeFigureOut">
              <a:rPr lang="en-GB" smtClean="0"/>
              <a:t>18/01/2018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4C389C-1116-48B9-8612-A9797F124CED}" type="slidenum">
              <a:rPr lang="en-GB" smtClean="0"/>
              <a:t>‹#›</a:t>
            </a:fld>
            <a:endParaRPr lang="en-GB"/>
          </a:p>
        </p:txBody>
      </p:sp>
    </p:spTree>
    <p:extLst>
      <p:ext uri="{BB962C8B-B14F-4D97-AF65-F5344CB8AC3E}">
        <p14:creationId xmlns:p14="http://schemas.microsoft.com/office/powerpoint/2010/main" val="25152652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47559" y="420370"/>
            <a:ext cx="2095657" cy="1471295"/>
          </a:xfrm>
        </p:spPr>
        <p:txBody>
          <a:bodyPr anchor="b"/>
          <a:lstStyle>
            <a:lvl1pPr>
              <a:defRPr sz="2274"/>
            </a:lvl1pPr>
          </a:lstStyle>
          <a:p>
            <a:r>
              <a:rPr lang="en-US"/>
              <a:t>Click to edit Master title style</a:t>
            </a:r>
            <a:endParaRPr lang="en-US" dirty="0"/>
          </a:p>
        </p:txBody>
      </p:sp>
      <p:sp>
        <p:nvSpPr>
          <p:cNvPr id="3" name="Picture Placeholder 2"/>
          <p:cNvSpPr>
            <a:spLocks noGrp="1" noChangeAspect="1"/>
          </p:cNvSpPr>
          <p:nvPr>
            <p:ph type="pic" idx="1"/>
          </p:nvPr>
        </p:nvSpPr>
        <p:spPr>
          <a:xfrm>
            <a:off x="2762343" y="907884"/>
            <a:ext cx="3289429" cy="4481027"/>
          </a:xfrm>
        </p:spPr>
        <p:txBody>
          <a:bodyPr anchor="t"/>
          <a:lstStyle>
            <a:lvl1pPr marL="0" indent="0">
              <a:buNone/>
              <a:defRPr sz="2274"/>
            </a:lvl1pPr>
            <a:lvl2pPr marL="324886" indent="0">
              <a:buNone/>
              <a:defRPr sz="1990"/>
            </a:lvl2pPr>
            <a:lvl3pPr marL="649773" indent="0">
              <a:buNone/>
              <a:defRPr sz="1705"/>
            </a:lvl3pPr>
            <a:lvl4pPr marL="974659" indent="0">
              <a:buNone/>
              <a:defRPr sz="1421"/>
            </a:lvl4pPr>
            <a:lvl5pPr marL="1299545" indent="0">
              <a:buNone/>
              <a:defRPr sz="1421"/>
            </a:lvl5pPr>
            <a:lvl6pPr marL="1624432" indent="0">
              <a:buNone/>
              <a:defRPr sz="1421"/>
            </a:lvl6pPr>
            <a:lvl7pPr marL="1949318" indent="0">
              <a:buNone/>
              <a:defRPr sz="1421"/>
            </a:lvl7pPr>
            <a:lvl8pPr marL="2274204" indent="0">
              <a:buNone/>
              <a:defRPr sz="1421"/>
            </a:lvl8pPr>
            <a:lvl9pPr marL="2599091" indent="0">
              <a:buNone/>
              <a:defRPr sz="1421"/>
            </a:lvl9pPr>
          </a:lstStyle>
          <a:p>
            <a:r>
              <a:rPr lang="en-US"/>
              <a:t>Click icon to add picture</a:t>
            </a:r>
            <a:endParaRPr lang="en-US" dirty="0"/>
          </a:p>
        </p:txBody>
      </p:sp>
      <p:sp>
        <p:nvSpPr>
          <p:cNvPr id="4" name="Text Placeholder 3"/>
          <p:cNvSpPr>
            <a:spLocks noGrp="1"/>
          </p:cNvSpPr>
          <p:nvPr>
            <p:ph type="body" sz="half" idx="2"/>
          </p:nvPr>
        </p:nvSpPr>
        <p:spPr>
          <a:xfrm>
            <a:off x="447559" y="1891665"/>
            <a:ext cx="2095657" cy="3504543"/>
          </a:xfrm>
        </p:spPr>
        <p:txBody>
          <a:bodyPr/>
          <a:lstStyle>
            <a:lvl1pPr marL="0" indent="0">
              <a:buNone/>
              <a:defRPr sz="1137"/>
            </a:lvl1pPr>
            <a:lvl2pPr marL="324886" indent="0">
              <a:buNone/>
              <a:defRPr sz="995"/>
            </a:lvl2pPr>
            <a:lvl3pPr marL="649773" indent="0">
              <a:buNone/>
              <a:defRPr sz="853"/>
            </a:lvl3pPr>
            <a:lvl4pPr marL="974659" indent="0">
              <a:buNone/>
              <a:defRPr sz="711"/>
            </a:lvl4pPr>
            <a:lvl5pPr marL="1299545" indent="0">
              <a:buNone/>
              <a:defRPr sz="711"/>
            </a:lvl5pPr>
            <a:lvl6pPr marL="1624432" indent="0">
              <a:buNone/>
              <a:defRPr sz="711"/>
            </a:lvl6pPr>
            <a:lvl7pPr marL="1949318" indent="0">
              <a:buNone/>
              <a:defRPr sz="711"/>
            </a:lvl7pPr>
            <a:lvl8pPr marL="2274204" indent="0">
              <a:buNone/>
              <a:defRPr sz="711"/>
            </a:lvl8pPr>
            <a:lvl9pPr marL="2599091" indent="0">
              <a:buNone/>
              <a:defRPr sz="711"/>
            </a:lvl9pPr>
          </a:lstStyle>
          <a:p>
            <a:pPr lvl="0"/>
            <a:r>
              <a:rPr lang="en-US"/>
              <a:t>Click to edit Master text styles</a:t>
            </a:r>
          </a:p>
        </p:txBody>
      </p:sp>
      <p:sp>
        <p:nvSpPr>
          <p:cNvPr id="5" name="Date Placeholder 4"/>
          <p:cNvSpPr>
            <a:spLocks noGrp="1"/>
          </p:cNvSpPr>
          <p:nvPr>
            <p:ph type="dt" sz="half" idx="10"/>
          </p:nvPr>
        </p:nvSpPr>
        <p:spPr/>
        <p:txBody>
          <a:bodyPr/>
          <a:lstStyle/>
          <a:p>
            <a:fld id="{4008642F-F7C1-4E94-A953-AE279A15C86D}" type="datetimeFigureOut">
              <a:rPr lang="en-GB" smtClean="0"/>
              <a:t>18/01/2018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4C389C-1116-48B9-8612-A9797F124CED}" type="slidenum">
              <a:rPr lang="en-GB" smtClean="0"/>
              <a:t>‹#›</a:t>
            </a:fld>
            <a:endParaRPr lang="en-GB"/>
          </a:p>
        </p:txBody>
      </p:sp>
    </p:spTree>
    <p:extLst>
      <p:ext uri="{BB962C8B-B14F-4D97-AF65-F5344CB8AC3E}">
        <p14:creationId xmlns:p14="http://schemas.microsoft.com/office/powerpoint/2010/main" val="6764931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46713" y="335713"/>
            <a:ext cx="5604213" cy="121878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46713" y="1678561"/>
            <a:ext cx="5604213" cy="400081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46712" y="5844312"/>
            <a:ext cx="1461969" cy="335712"/>
          </a:xfrm>
          <a:prstGeom prst="rect">
            <a:avLst/>
          </a:prstGeom>
        </p:spPr>
        <p:txBody>
          <a:bodyPr vert="horz" lIns="91440" tIns="45720" rIns="91440" bIns="45720" rtlCol="0" anchor="ctr"/>
          <a:lstStyle>
            <a:lvl1pPr algn="l">
              <a:defRPr sz="853">
                <a:solidFill>
                  <a:schemeClr val="tx1">
                    <a:tint val="75000"/>
                  </a:schemeClr>
                </a:solidFill>
              </a:defRPr>
            </a:lvl1pPr>
          </a:lstStyle>
          <a:p>
            <a:fld id="{4008642F-F7C1-4E94-A953-AE279A15C86D}" type="datetimeFigureOut">
              <a:rPr lang="en-GB" smtClean="0"/>
              <a:t>18/01/2018</a:t>
            </a:fld>
            <a:endParaRPr lang="en-GB"/>
          </a:p>
        </p:txBody>
      </p:sp>
      <p:sp>
        <p:nvSpPr>
          <p:cNvPr id="5" name="Footer Placeholder 4"/>
          <p:cNvSpPr>
            <a:spLocks noGrp="1"/>
          </p:cNvSpPr>
          <p:nvPr>
            <p:ph type="ftr" sz="quarter" idx="3"/>
          </p:nvPr>
        </p:nvSpPr>
        <p:spPr>
          <a:xfrm>
            <a:off x="2152343" y="5844312"/>
            <a:ext cx="2192953" cy="335712"/>
          </a:xfrm>
          <a:prstGeom prst="rect">
            <a:avLst/>
          </a:prstGeom>
        </p:spPr>
        <p:txBody>
          <a:bodyPr vert="horz" lIns="91440" tIns="45720" rIns="91440" bIns="45720" rtlCol="0" anchor="ctr"/>
          <a:lstStyle>
            <a:lvl1pPr algn="ctr">
              <a:defRPr sz="853">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588957" y="5844312"/>
            <a:ext cx="1461969" cy="335712"/>
          </a:xfrm>
          <a:prstGeom prst="rect">
            <a:avLst/>
          </a:prstGeom>
        </p:spPr>
        <p:txBody>
          <a:bodyPr vert="horz" lIns="91440" tIns="45720" rIns="91440" bIns="45720" rtlCol="0" anchor="ctr"/>
          <a:lstStyle>
            <a:lvl1pPr algn="r">
              <a:defRPr sz="853">
                <a:solidFill>
                  <a:schemeClr val="tx1">
                    <a:tint val="75000"/>
                  </a:schemeClr>
                </a:solidFill>
              </a:defRPr>
            </a:lvl1pPr>
          </a:lstStyle>
          <a:p>
            <a:fld id="{434C389C-1116-48B9-8612-A9797F124CED}" type="slidenum">
              <a:rPr lang="en-GB" smtClean="0"/>
              <a:t>‹#›</a:t>
            </a:fld>
            <a:endParaRPr lang="en-GB"/>
          </a:p>
        </p:txBody>
      </p:sp>
    </p:spTree>
    <p:extLst>
      <p:ext uri="{BB962C8B-B14F-4D97-AF65-F5344CB8AC3E}">
        <p14:creationId xmlns:p14="http://schemas.microsoft.com/office/powerpoint/2010/main" val="118754755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49773" rtl="0" eaLnBrk="1" latinLnBrk="0" hangingPunct="1">
        <a:lnSpc>
          <a:spcPct val="90000"/>
        </a:lnSpc>
        <a:spcBef>
          <a:spcPct val="0"/>
        </a:spcBef>
        <a:buNone/>
        <a:defRPr sz="3127" kern="1200">
          <a:solidFill>
            <a:schemeClr val="tx1"/>
          </a:solidFill>
          <a:latin typeface="+mj-lt"/>
          <a:ea typeface="+mj-ea"/>
          <a:cs typeface="+mj-cs"/>
        </a:defRPr>
      </a:lvl1pPr>
    </p:titleStyle>
    <p:bodyStyle>
      <a:lvl1pPr marL="162443" indent="-162443" algn="l" defTabSz="649773" rtl="0" eaLnBrk="1" latinLnBrk="0" hangingPunct="1">
        <a:lnSpc>
          <a:spcPct val="90000"/>
        </a:lnSpc>
        <a:spcBef>
          <a:spcPts val="711"/>
        </a:spcBef>
        <a:buFont typeface="Arial" panose="020B0604020202020204" pitchFamily="34" charset="0"/>
        <a:buChar char="•"/>
        <a:defRPr sz="1990" kern="1200">
          <a:solidFill>
            <a:schemeClr val="tx1"/>
          </a:solidFill>
          <a:latin typeface="+mn-lt"/>
          <a:ea typeface="+mn-ea"/>
          <a:cs typeface="+mn-cs"/>
        </a:defRPr>
      </a:lvl1pPr>
      <a:lvl2pPr marL="487329" indent="-162443" algn="l" defTabSz="649773" rtl="0" eaLnBrk="1" latinLnBrk="0" hangingPunct="1">
        <a:lnSpc>
          <a:spcPct val="90000"/>
        </a:lnSpc>
        <a:spcBef>
          <a:spcPts val="355"/>
        </a:spcBef>
        <a:buFont typeface="Arial" panose="020B0604020202020204" pitchFamily="34" charset="0"/>
        <a:buChar char="•"/>
        <a:defRPr sz="1705" kern="1200">
          <a:solidFill>
            <a:schemeClr val="tx1"/>
          </a:solidFill>
          <a:latin typeface="+mn-lt"/>
          <a:ea typeface="+mn-ea"/>
          <a:cs typeface="+mn-cs"/>
        </a:defRPr>
      </a:lvl2pPr>
      <a:lvl3pPr marL="812216" indent="-162443" algn="l" defTabSz="649773" rtl="0" eaLnBrk="1" latinLnBrk="0" hangingPunct="1">
        <a:lnSpc>
          <a:spcPct val="90000"/>
        </a:lnSpc>
        <a:spcBef>
          <a:spcPts val="355"/>
        </a:spcBef>
        <a:buFont typeface="Arial" panose="020B0604020202020204" pitchFamily="34" charset="0"/>
        <a:buChar char="•"/>
        <a:defRPr sz="1421" kern="1200">
          <a:solidFill>
            <a:schemeClr val="tx1"/>
          </a:solidFill>
          <a:latin typeface="+mn-lt"/>
          <a:ea typeface="+mn-ea"/>
          <a:cs typeface="+mn-cs"/>
        </a:defRPr>
      </a:lvl3pPr>
      <a:lvl4pPr marL="1137102" indent="-162443" algn="l" defTabSz="649773" rtl="0" eaLnBrk="1" latinLnBrk="0" hangingPunct="1">
        <a:lnSpc>
          <a:spcPct val="90000"/>
        </a:lnSpc>
        <a:spcBef>
          <a:spcPts val="355"/>
        </a:spcBef>
        <a:buFont typeface="Arial" panose="020B0604020202020204" pitchFamily="34" charset="0"/>
        <a:buChar char="•"/>
        <a:defRPr sz="1279" kern="1200">
          <a:solidFill>
            <a:schemeClr val="tx1"/>
          </a:solidFill>
          <a:latin typeface="+mn-lt"/>
          <a:ea typeface="+mn-ea"/>
          <a:cs typeface="+mn-cs"/>
        </a:defRPr>
      </a:lvl4pPr>
      <a:lvl5pPr marL="1461988" indent="-162443" algn="l" defTabSz="649773" rtl="0" eaLnBrk="1" latinLnBrk="0" hangingPunct="1">
        <a:lnSpc>
          <a:spcPct val="90000"/>
        </a:lnSpc>
        <a:spcBef>
          <a:spcPts val="355"/>
        </a:spcBef>
        <a:buFont typeface="Arial" panose="020B0604020202020204" pitchFamily="34" charset="0"/>
        <a:buChar char="•"/>
        <a:defRPr sz="1279" kern="1200">
          <a:solidFill>
            <a:schemeClr val="tx1"/>
          </a:solidFill>
          <a:latin typeface="+mn-lt"/>
          <a:ea typeface="+mn-ea"/>
          <a:cs typeface="+mn-cs"/>
        </a:defRPr>
      </a:lvl5pPr>
      <a:lvl6pPr marL="1786875" indent="-162443" algn="l" defTabSz="649773" rtl="0" eaLnBrk="1" latinLnBrk="0" hangingPunct="1">
        <a:lnSpc>
          <a:spcPct val="90000"/>
        </a:lnSpc>
        <a:spcBef>
          <a:spcPts val="355"/>
        </a:spcBef>
        <a:buFont typeface="Arial" panose="020B0604020202020204" pitchFamily="34" charset="0"/>
        <a:buChar char="•"/>
        <a:defRPr sz="1279" kern="1200">
          <a:solidFill>
            <a:schemeClr val="tx1"/>
          </a:solidFill>
          <a:latin typeface="+mn-lt"/>
          <a:ea typeface="+mn-ea"/>
          <a:cs typeface="+mn-cs"/>
        </a:defRPr>
      </a:lvl6pPr>
      <a:lvl7pPr marL="2111761" indent="-162443" algn="l" defTabSz="649773" rtl="0" eaLnBrk="1" latinLnBrk="0" hangingPunct="1">
        <a:lnSpc>
          <a:spcPct val="90000"/>
        </a:lnSpc>
        <a:spcBef>
          <a:spcPts val="355"/>
        </a:spcBef>
        <a:buFont typeface="Arial" panose="020B0604020202020204" pitchFamily="34" charset="0"/>
        <a:buChar char="•"/>
        <a:defRPr sz="1279" kern="1200">
          <a:solidFill>
            <a:schemeClr val="tx1"/>
          </a:solidFill>
          <a:latin typeface="+mn-lt"/>
          <a:ea typeface="+mn-ea"/>
          <a:cs typeface="+mn-cs"/>
        </a:defRPr>
      </a:lvl7pPr>
      <a:lvl8pPr marL="2436647" indent="-162443" algn="l" defTabSz="649773" rtl="0" eaLnBrk="1" latinLnBrk="0" hangingPunct="1">
        <a:lnSpc>
          <a:spcPct val="90000"/>
        </a:lnSpc>
        <a:spcBef>
          <a:spcPts val="355"/>
        </a:spcBef>
        <a:buFont typeface="Arial" panose="020B0604020202020204" pitchFamily="34" charset="0"/>
        <a:buChar char="•"/>
        <a:defRPr sz="1279" kern="1200">
          <a:solidFill>
            <a:schemeClr val="tx1"/>
          </a:solidFill>
          <a:latin typeface="+mn-lt"/>
          <a:ea typeface="+mn-ea"/>
          <a:cs typeface="+mn-cs"/>
        </a:defRPr>
      </a:lvl8pPr>
      <a:lvl9pPr marL="2761534" indent="-162443" algn="l" defTabSz="649773" rtl="0" eaLnBrk="1" latinLnBrk="0" hangingPunct="1">
        <a:lnSpc>
          <a:spcPct val="90000"/>
        </a:lnSpc>
        <a:spcBef>
          <a:spcPts val="355"/>
        </a:spcBef>
        <a:buFont typeface="Arial" panose="020B0604020202020204" pitchFamily="34" charset="0"/>
        <a:buChar char="•"/>
        <a:defRPr sz="1279" kern="1200">
          <a:solidFill>
            <a:schemeClr val="tx1"/>
          </a:solidFill>
          <a:latin typeface="+mn-lt"/>
          <a:ea typeface="+mn-ea"/>
          <a:cs typeface="+mn-cs"/>
        </a:defRPr>
      </a:lvl9pPr>
    </p:bodyStyle>
    <p:otherStyle>
      <a:defPPr>
        <a:defRPr lang="en-US"/>
      </a:defPPr>
      <a:lvl1pPr marL="0" algn="l" defTabSz="649773" rtl="0" eaLnBrk="1" latinLnBrk="0" hangingPunct="1">
        <a:defRPr sz="1279" kern="1200">
          <a:solidFill>
            <a:schemeClr val="tx1"/>
          </a:solidFill>
          <a:latin typeface="+mn-lt"/>
          <a:ea typeface="+mn-ea"/>
          <a:cs typeface="+mn-cs"/>
        </a:defRPr>
      </a:lvl1pPr>
      <a:lvl2pPr marL="324886" algn="l" defTabSz="649773" rtl="0" eaLnBrk="1" latinLnBrk="0" hangingPunct="1">
        <a:defRPr sz="1279" kern="1200">
          <a:solidFill>
            <a:schemeClr val="tx1"/>
          </a:solidFill>
          <a:latin typeface="+mn-lt"/>
          <a:ea typeface="+mn-ea"/>
          <a:cs typeface="+mn-cs"/>
        </a:defRPr>
      </a:lvl2pPr>
      <a:lvl3pPr marL="649773" algn="l" defTabSz="649773" rtl="0" eaLnBrk="1" latinLnBrk="0" hangingPunct="1">
        <a:defRPr sz="1279" kern="1200">
          <a:solidFill>
            <a:schemeClr val="tx1"/>
          </a:solidFill>
          <a:latin typeface="+mn-lt"/>
          <a:ea typeface="+mn-ea"/>
          <a:cs typeface="+mn-cs"/>
        </a:defRPr>
      </a:lvl3pPr>
      <a:lvl4pPr marL="974659" algn="l" defTabSz="649773" rtl="0" eaLnBrk="1" latinLnBrk="0" hangingPunct="1">
        <a:defRPr sz="1279" kern="1200">
          <a:solidFill>
            <a:schemeClr val="tx1"/>
          </a:solidFill>
          <a:latin typeface="+mn-lt"/>
          <a:ea typeface="+mn-ea"/>
          <a:cs typeface="+mn-cs"/>
        </a:defRPr>
      </a:lvl4pPr>
      <a:lvl5pPr marL="1299545" algn="l" defTabSz="649773" rtl="0" eaLnBrk="1" latinLnBrk="0" hangingPunct="1">
        <a:defRPr sz="1279" kern="1200">
          <a:solidFill>
            <a:schemeClr val="tx1"/>
          </a:solidFill>
          <a:latin typeface="+mn-lt"/>
          <a:ea typeface="+mn-ea"/>
          <a:cs typeface="+mn-cs"/>
        </a:defRPr>
      </a:lvl5pPr>
      <a:lvl6pPr marL="1624432" algn="l" defTabSz="649773" rtl="0" eaLnBrk="1" latinLnBrk="0" hangingPunct="1">
        <a:defRPr sz="1279" kern="1200">
          <a:solidFill>
            <a:schemeClr val="tx1"/>
          </a:solidFill>
          <a:latin typeface="+mn-lt"/>
          <a:ea typeface="+mn-ea"/>
          <a:cs typeface="+mn-cs"/>
        </a:defRPr>
      </a:lvl6pPr>
      <a:lvl7pPr marL="1949318" algn="l" defTabSz="649773" rtl="0" eaLnBrk="1" latinLnBrk="0" hangingPunct="1">
        <a:defRPr sz="1279" kern="1200">
          <a:solidFill>
            <a:schemeClr val="tx1"/>
          </a:solidFill>
          <a:latin typeface="+mn-lt"/>
          <a:ea typeface="+mn-ea"/>
          <a:cs typeface="+mn-cs"/>
        </a:defRPr>
      </a:lvl7pPr>
      <a:lvl8pPr marL="2274204" algn="l" defTabSz="649773" rtl="0" eaLnBrk="1" latinLnBrk="0" hangingPunct="1">
        <a:defRPr sz="1279" kern="1200">
          <a:solidFill>
            <a:schemeClr val="tx1"/>
          </a:solidFill>
          <a:latin typeface="+mn-lt"/>
          <a:ea typeface="+mn-ea"/>
          <a:cs typeface="+mn-cs"/>
        </a:defRPr>
      </a:lvl8pPr>
      <a:lvl9pPr marL="2599091" algn="l" defTabSz="649773" rtl="0" eaLnBrk="1" latinLnBrk="0" hangingPunct="1">
        <a:defRPr sz="127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149"/>
          <p:cNvGraphicFramePr>
            <a:graphicFrameLocks/>
          </p:cNvGraphicFramePr>
          <p:nvPr>
            <p:extLst>
              <p:ext uri="{D42A27DB-BD31-4B8C-83A1-F6EECF244321}">
                <p14:modId xmlns:p14="http://schemas.microsoft.com/office/powerpoint/2010/main" val="3970619389"/>
              </p:ext>
            </p:extLst>
          </p:nvPr>
        </p:nvGraphicFramePr>
        <p:xfrm>
          <a:off x="275084" y="2867977"/>
          <a:ext cx="5977759" cy="3488551"/>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p:cNvSpPr txBox="1"/>
          <p:nvPr/>
        </p:nvSpPr>
        <p:spPr>
          <a:xfrm>
            <a:off x="1676390" y="2831740"/>
            <a:ext cx="3018775" cy="246221"/>
          </a:xfrm>
          <a:prstGeom prst="rect">
            <a:avLst/>
          </a:prstGeom>
          <a:noFill/>
        </p:spPr>
        <p:txBody>
          <a:bodyPr wrap="none" rtlCol="0">
            <a:spAutoFit/>
          </a:bodyPr>
          <a:lstStyle/>
          <a:p>
            <a:pPr defTabSz="742927"/>
            <a:r>
              <a:rPr lang="en-GB" sz="1000" b="1" kern="0" dirty="0">
                <a:solidFill>
                  <a:prstClr val="black"/>
                </a:solidFill>
                <a:latin typeface="Arial" panose="020B0604020202020204" pitchFamily="34" charset="0"/>
                <a:cs typeface="Arial" panose="020B0604020202020204" pitchFamily="34" charset="0"/>
              </a:rPr>
              <a:t>Mean (SD) baseline EQ-VAS score = 56.5 (21.1)</a:t>
            </a:r>
          </a:p>
        </p:txBody>
      </p:sp>
      <p:sp>
        <p:nvSpPr>
          <p:cNvPr id="9" name="TextBox 1"/>
          <p:cNvSpPr txBox="1"/>
          <p:nvPr/>
        </p:nvSpPr>
        <p:spPr>
          <a:xfrm>
            <a:off x="1802133" y="5011238"/>
            <a:ext cx="2767290" cy="403695"/>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742927"/>
            <a:r>
              <a:rPr lang="en-GB" sz="1000" b="1" kern="0" dirty="0">
                <a:solidFill>
                  <a:srgbClr val="000000"/>
                </a:solidFill>
                <a:latin typeface="Arial" panose="020B0604020202020204" pitchFamily="34" charset="0"/>
                <a:cs typeface="Arial" panose="020B0604020202020204" pitchFamily="34" charset="0"/>
              </a:rPr>
              <a:t>*</a:t>
            </a:r>
            <a:r>
              <a:rPr lang="en-US" sz="1000" b="1" i="1" kern="0" dirty="0">
                <a:solidFill>
                  <a:srgbClr val="000000"/>
                </a:solidFill>
                <a:latin typeface="Arial" panose="020B0604020202020204" pitchFamily="34" charset="0"/>
                <a:cs typeface="Arial" panose="020B0604020202020204" pitchFamily="34" charset="0"/>
              </a:rPr>
              <a:t>p </a:t>
            </a:r>
            <a:r>
              <a:rPr lang="en-US" sz="1000" b="1" kern="0" dirty="0">
                <a:solidFill>
                  <a:srgbClr val="000000"/>
                </a:solidFill>
                <a:latin typeface="Arial" panose="020B0604020202020204" pitchFamily="34" charset="0"/>
                <a:cs typeface="Arial" panose="020B0604020202020204" pitchFamily="34" charset="0"/>
              </a:rPr>
              <a:t>&lt; 0.0001 compared to baseline</a:t>
            </a:r>
            <a:endParaRPr lang="en-GB" sz="1000" b="1" kern="0" dirty="0">
              <a:solidFill>
                <a:prstClr val="black"/>
              </a:solidFill>
              <a:latin typeface="Arial" panose="020B0604020202020204" pitchFamily="34" charset="0"/>
              <a:cs typeface="Arial" panose="020B0604020202020204" pitchFamily="34" charset="0"/>
            </a:endParaRPr>
          </a:p>
        </p:txBody>
      </p:sp>
      <p:grpSp>
        <p:nvGrpSpPr>
          <p:cNvPr id="10" name="Group 9"/>
          <p:cNvGrpSpPr/>
          <p:nvPr/>
        </p:nvGrpSpPr>
        <p:grpSpPr>
          <a:xfrm>
            <a:off x="3905420" y="4347913"/>
            <a:ext cx="2137808" cy="246221"/>
            <a:chOff x="5490093" y="3376786"/>
            <a:chExt cx="2797524" cy="243054"/>
          </a:xfrm>
        </p:grpSpPr>
        <p:cxnSp>
          <p:nvCxnSpPr>
            <p:cNvPr id="11" name="Straight Arrow Connector 10"/>
            <p:cNvCxnSpPr/>
            <p:nvPr/>
          </p:nvCxnSpPr>
          <p:spPr bwMode="auto">
            <a:xfrm>
              <a:off x="5490093" y="3376786"/>
              <a:ext cx="2797524" cy="0"/>
            </a:xfrm>
            <a:prstGeom prst="straightConnector1">
              <a:avLst/>
            </a:prstGeom>
            <a:noFill/>
            <a:ln w="12700" cap="flat" cmpd="sng" algn="ctr">
              <a:solidFill>
                <a:sysClr val="windowText" lastClr="000000"/>
              </a:solidFill>
              <a:prstDash val="solid"/>
              <a:round/>
              <a:headEnd type="arrow"/>
              <a:tailEnd type="arrow"/>
            </a:ln>
            <a:effectLst/>
          </p:spPr>
        </p:cxnSp>
        <p:sp>
          <p:nvSpPr>
            <p:cNvPr id="12" name="TextBox 11"/>
            <p:cNvSpPr txBox="1"/>
            <p:nvPr/>
          </p:nvSpPr>
          <p:spPr>
            <a:xfrm>
              <a:off x="5515663" y="3376786"/>
              <a:ext cx="2746384" cy="243054"/>
            </a:xfrm>
            <a:prstGeom prst="rect">
              <a:avLst/>
            </a:prstGeom>
            <a:noFill/>
          </p:spPr>
          <p:txBody>
            <a:bodyPr wrap="square" rtlCol="0">
              <a:spAutoFit/>
            </a:bodyPr>
            <a:lstStyle/>
            <a:p>
              <a:pPr algn="ctr" defTabSz="742927">
                <a:defRPr/>
              </a:pPr>
              <a:r>
                <a:rPr lang="en-GB" sz="1000" kern="0" dirty="0">
                  <a:solidFill>
                    <a:prstClr val="black"/>
                  </a:solidFill>
                  <a:latin typeface="Arial" panose="020B0604020202020204" pitchFamily="34" charset="0"/>
                  <a:cs typeface="Arial" panose="020B0604020202020204" pitchFamily="34" charset="0"/>
                </a:rPr>
                <a:t>After </a:t>
              </a:r>
              <a:r>
                <a:rPr lang="en-GB" sz="1000" kern="0" dirty="0" err="1">
                  <a:solidFill>
                    <a:prstClr val="black"/>
                  </a:solidFill>
                  <a:latin typeface="Arial" panose="020B0604020202020204" pitchFamily="34" charset="0"/>
                  <a:cs typeface="Arial" panose="020B0604020202020204" pitchFamily="34" charset="0"/>
                </a:rPr>
                <a:t>teriparatide</a:t>
              </a:r>
              <a:r>
                <a:rPr lang="en-GB" sz="1000" kern="0" dirty="0">
                  <a:solidFill>
                    <a:prstClr val="black"/>
                  </a:solidFill>
                  <a:latin typeface="Arial" panose="020B0604020202020204" pitchFamily="34" charset="0"/>
                  <a:cs typeface="Arial" panose="020B0604020202020204" pitchFamily="34" charset="0"/>
                </a:rPr>
                <a:t> discontinued</a:t>
              </a:r>
            </a:p>
          </p:txBody>
        </p:sp>
      </p:grpSp>
      <p:sp>
        <p:nvSpPr>
          <p:cNvPr id="6" name="TextBox 10"/>
          <p:cNvSpPr txBox="1"/>
          <p:nvPr/>
        </p:nvSpPr>
        <p:spPr>
          <a:xfrm>
            <a:off x="1267882" y="5646497"/>
            <a:ext cx="194218" cy="261610"/>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742927"/>
            <a:r>
              <a:rPr lang="en-GB" kern="0" dirty="0">
                <a:solidFill>
                  <a:prstClr val="black"/>
                </a:solidFill>
                <a:latin typeface="Arial" panose="020B0604020202020204" pitchFamily="34" charset="0"/>
                <a:cs typeface="Arial" panose="020B0604020202020204" pitchFamily="34" charset="0"/>
              </a:rPr>
              <a:t>3</a:t>
            </a:r>
          </a:p>
        </p:txBody>
      </p:sp>
      <p:cxnSp>
        <p:nvCxnSpPr>
          <p:cNvPr id="3" name="Straight Connector 2"/>
          <p:cNvCxnSpPr/>
          <p:nvPr/>
        </p:nvCxnSpPr>
        <p:spPr>
          <a:xfrm>
            <a:off x="1366516" y="5619576"/>
            <a:ext cx="0" cy="396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220379" y="1283716"/>
            <a:ext cx="6184512" cy="246221"/>
          </a:xfrm>
          <a:prstGeom prst="rect">
            <a:avLst/>
          </a:prstGeom>
          <a:noFill/>
        </p:spPr>
        <p:txBody>
          <a:bodyPr wrap="square" rtlCol="0">
            <a:spAutoFit/>
          </a:bodyPr>
          <a:lstStyle/>
          <a:p>
            <a:r>
              <a:rPr lang="en-GB" sz="1000" b="1" dirty="0">
                <a:latin typeface="Arial" panose="020B0604020202020204" pitchFamily="34" charset="0"/>
                <a:cs typeface="Arial" panose="020B0604020202020204" pitchFamily="34" charset="0"/>
              </a:rPr>
              <a:t>Online Resource 4. </a:t>
            </a:r>
            <a:r>
              <a:rPr lang="en-GB" sz="1000" dirty="0" err="1">
                <a:latin typeface="Arial" panose="020B0604020202020204" pitchFamily="34" charset="0"/>
                <a:cs typeface="Arial" panose="020B0604020202020204" pitchFamily="34" charset="0"/>
              </a:rPr>
              <a:t>HRQoL</a:t>
            </a:r>
            <a:r>
              <a:rPr lang="en-GB" sz="1000" dirty="0">
                <a:latin typeface="Arial" panose="020B0604020202020204" pitchFamily="34" charset="0"/>
                <a:cs typeface="Arial" panose="020B0604020202020204" pitchFamily="34" charset="0"/>
              </a:rPr>
              <a:t>: sensitivity analysis (extended adjusted model)</a:t>
            </a:r>
          </a:p>
        </p:txBody>
      </p:sp>
      <p:sp>
        <p:nvSpPr>
          <p:cNvPr id="14" name="TextBox 13"/>
          <p:cNvSpPr txBox="1"/>
          <p:nvPr/>
        </p:nvSpPr>
        <p:spPr>
          <a:xfrm>
            <a:off x="220379" y="1529938"/>
            <a:ext cx="6024944" cy="1169551"/>
          </a:xfrm>
          <a:prstGeom prst="rect">
            <a:avLst/>
          </a:prstGeom>
          <a:noFill/>
        </p:spPr>
        <p:txBody>
          <a:bodyPr wrap="square" rtlCol="0">
            <a:spAutoFit/>
          </a:bodyPr>
          <a:lstStyle/>
          <a:p>
            <a:r>
              <a:rPr lang="en-GB" sz="1000" dirty="0">
                <a:latin typeface="Arial" panose="020B0604020202020204" pitchFamily="34" charset="0"/>
                <a:cs typeface="Arial" panose="020B0604020202020204" pitchFamily="34" charset="0"/>
              </a:rPr>
              <a:t>Mixed models for repeated measures (MMRM) included change from baseline EuroQol-5 dimension visual analogue scale (EQ-VAS) score as a dependent variable, visit as a fixed repeated effect, and baseline EQ-VAS score, age, duration of prior bisphosphonate therapy, number of previous fractures at baseline, fractures in the 12 months before starting </a:t>
            </a:r>
            <a:r>
              <a:rPr lang="en-GB" sz="1000" dirty="0" err="1">
                <a:latin typeface="Arial" panose="020B0604020202020204" pitchFamily="34" charset="0"/>
                <a:cs typeface="Arial" panose="020B0604020202020204" pitchFamily="34" charset="0"/>
              </a:rPr>
              <a:t>teriparatide</a:t>
            </a:r>
            <a:r>
              <a:rPr lang="en-GB" sz="1000" dirty="0">
                <a:latin typeface="Arial" panose="020B0604020202020204" pitchFamily="34" charset="0"/>
                <a:cs typeface="Arial" panose="020B0604020202020204" pitchFamily="34" charset="0"/>
              </a:rPr>
              <a:t> treatment, time between most recent fracture and baseline, baseline back pain VAS, hours of physical activity at baseline, analgesic medication use within one month prior to baseline, diagnosis of rheumatoid arthritis or other </a:t>
            </a:r>
            <a:r>
              <a:rPr lang="en-GB" sz="1000" dirty="0" err="1">
                <a:latin typeface="Arial" panose="020B0604020202020204" pitchFamily="34" charset="0"/>
                <a:cs typeface="Arial" panose="020B0604020202020204" pitchFamily="34" charset="0"/>
              </a:rPr>
              <a:t>rheumatological</a:t>
            </a:r>
            <a:r>
              <a:rPr lang="en-GB" sz="1000" dirty="0">
                <a:latin typeface="Arial" panose="020B0604020202020204" pitchFamily="34" charset="0"/>
                <a:cs typeface="Arial" panose="020B0604020202020204" pitchFamily="34" charset="0"/>
              </a:rPr>
              <a:t> disorder and any co-morbidities at baseline as covariates. </a:t>
            </a:r>
          </a:p>
        </p:txBody>
      </p:sp>
      <p:sp>
        <p:nvSpPr>
          <p:cNvPr id="15" name="TextBox 14">
            <a:extLst>
              <a:ext uri="{FF2B5EF4-FFF2-40B4-BE49-F238E27FC236}">
                <a16:creationId xmlns="" xmlns:a16="http://schemas.microsoft.com/office/drawing/2014/main" id="{D13D36E1-4D94-493A-8967-71814B4A9322}"/>
              </a:ext>
            </a:extLst>
          </p:cNvPr>
          <p:cNvSpPr txBox="1"/>
          <p:nvPr/>
        </p:nvSpPr>
        <p:spPr>
          <a:xfrm>
            <a:off x="220379" y="226715"/>
            <a:ext cx="5989898" cy="830997"/>
          </a:xfrm>
          <a:prstGeom prst="rect">
            <a:avLst/>
          </a:prstGeom>
          <a:noFill/>
          <a:ln w="12700">
            <a:noFill/>
          </a:ln>
        </p:spPr>
        <p:txBody>
          <a:bodyPr wrap="square" rtlCol="0">
            <a:spAutoFit/>
          </a:bodyPr>
          <a:lstStyle/>
          <a:p>
            <a:r>
              <a:rPr lang="en-GB" sz="800" b="1" dirty="0">
                <a:latin typeface="Arial" panose="020B0604020202020204" pitchFamily="34" charset="0"/>
                <a:cs typeface="Arial" panose="020B0604020202020204" pitchFamily="34" charset="0"/>
              </a:rPr>
              <a:t>Effectiveness of teriparatide in patients with</a:t>
            </a:r>
            <a:r>
              <a:rPr lang="en-GB" sz="800" dirty="0">
                <a:latin typeface="Arial" panose="020B0604020202020204" pitchFamily="34" charset="0"/>
                <a:cs typeface="Arial" panose="020B0604020202020204" pitchFamily="34" charset="0"/>
              </a:rPr>
              <a:t> </a:t>
            </a:r>
            <a:r>
              <a:rPr lang="en-GB" sz="800" b="1" dirty="0">
                <a:latin typeface="Arial" panose="020B0604020202020204" pitchFamily="34" charset="0"/>
                <a:cs typeface="Arial" panose="020B0604020202020204" pitchFamily="34" charset="0"/>
              </a:rPr>
              <a:t>osteoporosis in clinical practice: 42-month results during and after discontinuation of</a:t>
            </a:r>
            <a:r>
              <a:rPr lang="en-GB" sz="800" dirty="0">
                <a:latin typeface="Arial" panose="020B0604020202020204" pitchFamily="34" charset="0"/>
                <a:cs typeface="Arial" panose="020B0604020202020204" pitchFamily="34" charset="0"/>
              </a:rPr>
              <a:t> </a:t>
            </a:r>
            <a:r>
              <a:rPr lang="en-GB" sz="800" b="1" dirty="0">
                <a:latin typeface="Arial" panose="020B0604020202020204" pitchFamily="34" charset="0"/>
                <a:cs typeface="Arial" panose="020B0604020202020204" pitchFamily="34" charset="0"/>
              </a:rPr>
              <a:t>treatment from the European Extended </a:t>
            </a:r>
            <a:r>
              <a:rPr lang="en-GB" sz="800" b="1" dirty="0" err="1">
                <a:latin typeface="Arial" panose="020B0604020202020204" pitchFamily="34" charset="0"/>
                <a:cs typeface="Arial" panose="020B0604020202020204" pitchFamily="34" charset="0"/>
              </a:rPr>
              <a:t>Forsteo</a:t>
            </a:r>
            <a:r>
              <a:rPr lang="en-GB" sz="800" b="1" baseline="30000" dirty="0">
                <a:latin typeface="Arial" panose="020B0604020202020204" pitchFamily="34" charset="0"/>
                <a:cs typeface="Arial" panose="020B0604020202020204" pitchFamily="34" charset="0"/>
              </a:rPr>
              <a:t>®</a:t>
            </a:r>
            <a:r>
              <a:rPr lang="en-GB" sz="800" b="1" dirty="0">
                <a:latin typeface="Arial" panose="020B0604020202020204" pitchFamily="34" charset="0"/>
                <a:cs typeface="Arial" panose="020B0604020202020204" pitchFamily="34" charset="0"/>
              </a:rPr>
              <a:t> Observational Study (</a:t>
            </a:r>
            <a:r>
              <a:rPr lang="en-GB" sz="800" b="1" dirty="0" err="1">
                <a:latin typeface="Arial" panose="020B0604020202020204" pitchFamily="34" charset="0"/>
                <a:cs typeface="Arial" panose="020B0604020202020204" pitchFamily="34" charset="0"/>
              </a:rPr>
              <a:t>ExFOS</a:t>
            </a:r>
            <a:r>
              <a:rPr lang="en-GB" sz="800" b="1" dirty="0">
                <a:latin typeface="Arial" panose="020B0604020202020204" pitchFamily="34" charset="0"/>
                <a:cs typeface="Arial" panose="020B0604020202020204" pitchFamily="34" charset="0"/>
              </a:rPr>
              <a:t>)</a:t>
            </a:r>
          </a:p>
          <a:p>
            <a:r>
              <a:rPr lang="en-GB" sz="800" i="1" dirty="0">
                <a:latin typeface="Arial" panose="020B0604020202020204" pitchFamily="34" charset="0"/>
                <a:cs typeface="Arial" panose="020B0604020202020204" pitchFamily="34" charset="0"/>
              </a:rPr>
              <a:t>Calcified Tissue International</a:t>
            </a:r>
          </a:p>
          <a:p>
            <a:r>
              <a:rPr lang="en-GB" sz="800" dirty="0">
                <a:latin typeface="Arial" panose="020B0604020202020204" pitchFamily="34" charset="0"/>
                <a:cs typeface="Arial" panose="020B0604020202020204" pitchFamily="34" charset="0"/>
              </a:rPr>
              <a:t>N. Napoli, B. L. </a:t>
            </a:r>
            <a:r>
              <a:rPr lang="en-GB" sz="800" dirty="0" err="1">
                <a:latin typeface="Arial" panose="020B0604020202020204" pitchFamily="34" charset="0"/>
                <a:cs typeface="Arial" panose="020B0604020202020204" pitchFamily="34" charset="0"/>
              </a:rPr>
              <a:t>Langdahl</a:t>
            </a:r>
            <a:r>
              <a:rPr lang="en-GB" sz="800" dirty="0">
                <a:latin typeface="Arial" panose="020B0604020202020204" pitchFamily="34" charset="0"/>
                <a:cs typeface="Arial" panose="020B0604020202020204" pitchFamily="34" charset="0"/>
              </a:rPr>
              <a:t>, Ö. </a:t>
            </a:r>
            <a:r>
              <a:rPr lang="en-GB" sz="800" dirty="0" err="1">
                <a:latin typeface="Arial" panose="020B0604020202020204" pitchFamily="34" charset="0"/>
                <a:cs typeface="Arial" panose="020B0604020202020204" pitchFamily="34" charset="0"/>
              </a:rPr>
              <a:t>Ljunggren</a:t>
            </a:r>
            <a:r>
              <a:rPr lang="en-GB" sz="800" dirty="0">
                <a:latin typeface="Arial" panose="020B0604020202020204" pitchFamily="34" charset="0"/>
                <a:cs typeface="Arial" panose="020B0604020202020204" pitchFamily="34" charset="0"/>
              </a:rPr>
              <a:t>, E. </a:t>
            </a:r>
            <a:r>
              <a:rPr lang="en-GB" sz="800" dirty="0" err="1">
                <a:latin typeface="Arial" panose="020B0604020202020204" pitchFamily="34" charset="0"/>
                <a:cs typeface="Arial" panose="020B0604020202020204" pitchFamily="34" charset="0"/>
              </a:rPr>
              <a:t>Lespessailles</a:t>
            </a:r>
            <a:r>
              <a:rPr lang="en-GB" sz="800" dirty="0">
                <a:latin typeface="Arial" panose="020B0604020202020204" pitchFamily="34" charset="0"/>
                <a:cs typeface="Arial" panose="020B0604020202020204" pitchFamily="34" charset="0"/>
              </a:rPr>
              <a:t>, G. </a:t>
            </a:r>
            <a:r>
              <a:rPr lang="en-GB" sz="800" dirty="0" err="1">
                <a:latin typeface="Arial" panose="020B0604020202020204" pitchFamily="34" charset="0"/>
                <a:cs typeface="Arial" panose="020B0604020202020204" pitchFamily="34" charset="0"/>
              </a:rPr>
              <a:t>Kapetanos</a:t>
            </a:r>
            <a:r>
              <a:rPr lang="en-GB" sz="800" dirty="0">
                <a:latin typeface="Arial" panose="020B0604020202020204" pitchFamily="34" charset="0"/>
                <a:cs typeface="Arial" panose="020B0604020202020204" pitchFamily="34" charset="0"/>
              </a:rPr>
              <a:t>, T. </a:t>
            </a:r>
            <a:r>
              <a:rPr lang="en-GB" sz="800" dirty="0" err="1">
                <a:latin typeface="Arial" panose="020B0604020202020204" pitchFamily="34" charset="0"/>
                <a:cs typeface="Arial" panose="020B0604020202020204" pitchFamily="34" charset="0"/>
              </a:rPr>
              <a:t>Kocjan</a:t>
            </a:r>
            <a:r>
              <a:rPr lang="en-GB" sz="800" dirty="0">
                <a:latin typeface="Arial" panose="020B0604020202020204" pitchFamily="34" charset="0"/>
                <a:cs typeface="Arial" panose="020B0604020202020204" pitchFamily="34" charset="0"/>
              </a:rPr>
              <a:t>, T. Nikolic, P. </a:t>
            </a:r>
            <a:r>
              <a:rPr lang="en-GB" sz="800" dirty="0" err="1">
                <a:latin typeface="Arial" panose="020B0604020202020204" pitchFamily="34" charset="0"/>
                <a:cs typeface="Arial" panose="020B0604020202020204" pitchFamily="34" charset="0"/>
              </a:rPr>
              <a:t>Eiken</a:t>
            </a:r>
            <a:r>
              <a:rPr lang="en-GB" sz="800" dirty="0">
                <a:latin typeface="Arial" panose="020B0604020202020204" pitchFamily="34" charset="0"/>
                <a:cs typeface="Arial" panose="020B0604020202020204" pitchFamily="34" charset="0"/>
              </a:rPr>
              <a:t>, H. </a:t>
            </a:r>
            <a:r>
              <a:rPr lang="en-GB" sz="800" dirty="0" err="1">
                <a:latin typeface="Arial" panose="020B0604020202020204" pitchFamily="34" charset="0"/>
                <a:cs typeface="Arial" panose="020B0604020202020204" pitchFamily="34" charset="0"/>
              </a:rPr>
              <a:t>Petto</a:t>
            </a:r>
            <a:r>
              <a:rPr lang="en-GB" sz="800" dirty="0">
                <a:latin typeface="Arial" panose="020B0604020202020204" pitchFamily="34" charset="0"/>
                <a:cs typeface="Arial" panose="020B0604020202020204" pitchFamily="34" charset="0"/>
              </a:rPr>
              <a:t>, T. Moll, E. Lindh, F. Marin</a:t>
            </a:r>
          </a:p>
          <a:p>
            <a:pPr>
              <a:defRPr/>
            </a:pPr>
            <a:r>
              <a:rPr lang="en-GB" sz="800" kern="0" dirty="0">
                <a:solidFill>
                  <a:prstClr val="black"/>
                </a:solidFill>
                <a:latin typeface="Arial" panose="020B0604020202020204" pitchFamily="34" charset="0"/>
                <a:cs typeface="Arial" panose="020B0604020202020204" pitchFamily="34" charset="0"/>
              </a:rPr>
              <a:t>Corresponding author: Nicola Napoli, </a:t>
            </a:r>
            <a:r>
              <a:rPr lang="en-GB" sz="800" dirty="0">
                <a:latin typeface="Arial" panose="020B0604020202020204" pitchFamily="34" charset="0"/>
                <a:cs typeface="Arial" panose="020B0604020202020204" pitchFamily="34" charset="0"/>
              </a:rPr>
              <a:t>University Campus Bio-Medico, Rome, Italy; e-mail: </a:t>
            </a:r>
            <a:r>
              <a:rPr lang="en-GB" sz="800" kern="0" dirty="0">
                <a:solidFill>
                  <a:prstClr val="black"/>
                </a:solidFill>
                <a:latin typeface="Arial" panose="020B0604020202020204" pitchFamily="34" charset="0"/>
                <a:cs typeface="Arial" panose="020B0604020202020204" pitchFamily="34" charset="0"/>
              </a:rPr>
              <a:t>N.Napoli@unicampus.it</a:t>
            </a:r>
          </a:p>
        </p:txBody>
      </p:sp>
    </p:spTree>
    <p:extLst>
      <p:ext uri="{BB962C8B-B14F-4D97-AF65-F5344CB8AC3E}">
        <p14:creationId xmlns:p14="http://schemas.microsoft.com/office/powerpoint/2010/main" val="202339801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E5"/>
    </a:hlink>
    <a:folHlink>
      <a:srgbClr val="E96E61"/>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20</TotalTime>
  <Words>263</Words>
  <Application>Microsoft Office PowerPoint</Application>
  <PresentationFormat>Custom</PresentationFormat>
  <Paragraphs>21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Deirdre Elmhirst</dc:creator>
  <cp:lastModifiedBy>Rx</cp:lastModifiedBy>
  <cp:revision>16</cp:revision>
  <dcterms:created xsi:type="dcterms:W3CDTF">2017-04-26T12:10:12Z</dcterms:created>
  <dcterms:modified xsi:type="dcterms:W3CDTF">2018-01-18T13:59:44Z</dcterms:modified>
</cp:coreProperties>
</file>