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</p:sldIdLst>
  <p:sldSz cx="11358563" cy="702468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9821" y="1149643"/>
            <a:ext cx="8518922" cy="2445632"/>
          </a:xfrm>
        </p:spPr>
        <p:txBody>
          <a:bodyPr anchor="b"/>
          <a:lstStyle>
            <a:lvl1pPr algn="ctr">
              <a:defRPr sz="559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9821" y="3689588"/>
            <a:ext cx="8518922" cy="1696006"/>
          </a:xfrm>
        </p:spPr>
        <p:txBody>
          <a:bodyPr/>
          <a:lstStyle>
            <a:lvl1pPr marL="0" indent="0" algn="ctr">
              <a:buNone/>
              <a:defRPr sz="2236"/>
            </a:lvl1pPr>
            <a:lvl2pPr marL="425928" indent="0" algn="ctr">
              <a:buNone/>
              <a:defRPr sz="1863"/>
            </a:lvl2pPr>
            <a:lvl3pPr marL="851855" indent="0" algn="ctr">
              <a:buNone/>
              <a:defRPr sz="1677"/>
            </a:lvl3pPr>
            <a:lvl4pPr marL="1277783" indent="0" algn="ctr">
              <a:buNone/>
              <a:defRPr sz="1491"/>
            </a:lvl4pPr>
            <a:lvl5pPr marL="1703710" indent="0" algn="ctr">
              <a:buNone/>
              <a:defRPr sz="1491"/>
            </a:lvl5pPr>
            <a:lvl6pPr marL="2129638" indent="0" algn="ctr">
              <a:buNone/>
              <a:defRPr sz="1491"/>
            </a:lvl6pPr>
            <a:lvl7pPr marL="2555565" indent="0" algn="ctr">
              <a:buNone/>
              <a:defRPr sz="1491"/>
            </a:lvl7pPr>
            <a:lvl8pPr marL="2981493" indent="0" algn="ctr">
              <a:buNone/>
              <a:defRPr sz="1491"/>
            </a:lvl8pPr>
            <a:lvl9pPr marL="3407420" indent="0" algn="ctr">
              <a:buNone/>
              <a:defRPr sz="149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388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84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28472" y="374000"/>
            <a:ext cx="2449190" cy="59530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0901" y="374000"/>
            <a:ext cx="7205588" cy="595309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23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358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85" y="1751295"/>
            <a:ext cx="9796761" cy="2922075"/>
          </a:xfrm>
        </p:spPr>
        <p:txBody>
          <a:bodyPr anchor="b"/>
          <a:lstStyle>
            <a:lvl1pPr>
              <a:defRPr sz="559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985" y="4701013"/>
            <a:ext cx="9796761" cy="1536650"/>
          </a:xfrm>
        </p:spPr>
        <p:txBody>
          <a:bodyPr/>
          <a:lstStyle>
            <a:lvl1pPr marL="0" indent="0">
              <a:buNone/>
              <a:defRPr sz="2236">
                <a:solidFill>
                  <a:schemeClr val="tx1">
                    <a:tint val="75000"/>
                  </a:schemeClr>
                </a:solidFill>
              </a:defRPr>
            </a:lvl1pPr>
            <a:lvl2pPr marL="425928" indent="0">
              <a:buNone/>
              <a:defRPr sz="1863">
                <a:solidFill>
                  <a:schemeClr val="tx1">
                    <a:tint val="75000"/>
                  </a:schemeClr>
                </a:solidFill>
              </a:defRPr>
            </a:lvl2pPr>
            <a:lvl3pPr marL="851855" indent="0">
              <a:buNone/>
              <a:defRPr sz="1677">
                <a:solidFill>
                  <a:schemeClr val="tx1">
                    <a:tint val="75000"/>
                  </a:schemeClr>
                </a:solidFill>
              </a:defRPr>
            </a:lvl3pPr>
            <a:lvl4pPr marL="1277783" indent="0">
              <a:buNone/>
              <a:defRPr sz="1491">
                <a:solidFill>
                  <a:schemeClr val="tx1">
                    <a:tint val="75000"/>
                  </a:schemeClr>
                </a:solidFill>
              </a:defRPr>
            </a:lvl4pPr>
            <a:lvl5pPr marL="1703710" indent="0">
              <a:buNone/>
              <a:defRPr sz="1491">
                <a:solidFill>
                  <a:schemeClr val="tx1">
                    <a:tint val="75000"/>
                  </a:schemeClr>
                </a:solidFill>
              </a:defRPr>
            </a:lvl5pPr>
            <a:lvl6pPr marL="2129638" indent="0">
              <a:buNone/>
              <a:defRPr sz="1491">
                <a:solidFill>
                  <a:schemeClr val="tx1">
                    <a:tint val="75000"/>
                  </a:schemeClr>
                </a:solidFill>
              </a:defRPr>
            </a:lvl6pPr>
            <a:lvl7pPr marL="2555565" indent="0">
              <a:buNone/>
              <a:defRPr sz="1491">
                <a:solidFill>
                  <a:schemeClr val="tx1">
                    <a:tint val="75000"/>
                  </a:schemeClr>
                </a:solidFill>
              </a:defRPr>
            </a:lvl7pPr>
            <a:lvl8pPr marL="2981493" indent="0">
              <a:buNone/>
              <a:defRPr sz="1491">
                <a:solidFill>
                  <a:schemeClr val="tx1">
                    <a:tint val="75000"/>
                  </a:schemeClr>
                </a:solidFill>
              </a:defRPr>
            </a:lvl8pPr>
            <a:lvl9pPr marL="3407420" indent="0">
              <a:buNone/>
              <a:defRPr sz="14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032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901" y="1869998"/>
            <a:ext cx="4827389" cy="4457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0273" y="1869998"/>
            <a:ext cx="4827389" cy="4457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6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380" y="374000"/>
            <a:ext cx="9796761" cy="135778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381" y="1722025"/>
            <a:ext cx="4805204" cy="843938"/>
          </a:xfrm>
        </p:spPr>
        <p:txBody>
          <a:bodyPr anchor="b"/>
          <a:lstStyle>
            <a:lvl1pPr marL="0" indent="0">
              <a:buNone/>
              <a:defRPr sz="2236" b="1"/>
            </a:lvl1pPr>
            <a:lvl2pPr marL="425928" indent="0">
              <a:buNone/>
              <a:defRPr sz="1863" b="1"/>
            </a:lvl2pPr>
            <a:lvl3pPr marL="851855" indent="0">
              <a:buNone/>
              <a:defRPr sz="1677" b="1"/>
            </a:lvl3pPr>
            <a:lvl4pPr marL="1277783" indent="0">
              <a:buNone/>
              <a:defRPr sz="1491" b="1"/>
            </a:lvl4pPr>
            <a:lvl5pPr marL="1703710" indent="0">
              <a:buNone/>
              <a:defRPr sz="1491" b="1"/>
            </a:lvl5pPr>
            <a:lvl6pPr marL="2129638" indent="0">
              <a:buNone/>
              <a:defRPr sz="1491" b="1"/>
            </a:lvl6pPr>
            <a:lvl7pPr marL="2555565" indent="0">
              <a:buNone/>
              <a:defRPr sz="1491" b="1"/>
            </a:lvl7pPr>
            <a:lvl8pPr marL="2981493" indent="0">
              <a:buNone/>
              <a:defRPr sz="1491" b="1"/>
            </a:lvl8pPr>
            <a:lvl9pPr marL="3407420" indent="0">
              <a:buNone/>
              <a:defRPr sz="149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2381" y="2565963"/>
            <a:ext cx="4805204" cy="37741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50272" y="1722025"/>
            <a:ext cx="4828869" cy="843938"/>
          </a:xfrm>
        </p:spPr>
        <p:txBody>
          <a:bodyPr anchor="b"/>
          <a:lstStyle>
            <a:lvl1pPr marL="0" indent="0">
              <a:buNone/>
              <a:defRPr sz="2236" b="1"/>
            </a:lvl1pPr>
            <a:lvl2pPr marL="425928" indent="0">
              <a:buNone/>
              <a:defRPr sz="1863" b="1"/>
            </a:lvl2pPr>
            <a:lvl3pPr marL="851855" indent="0">
              <a:buNone/>
              <a:defRPr sz="1677" b="1"/>
            </a:lvl3pPr>
            <a:lvl4pPr marL="1277783" indent="0">
              <a:buNone/>
              <a:defRPr sz="1491" b="1"/>
            </a:lvl4pPr>
            <a:lvl5pPr marL="1703710" indent="0">
              <a:buNone/>
              <a:defRPr sz="1491" b="1"/>
            </a:lvl5pPr>
            <a:lvl6pPr marL="2129638" indent="0">
              <a:buNone/>
              <a:defRPr sz="1491" b="1"/>
            </a:lvl6pPr>
            <a:lvl7pPr marL="2555565" indent="0">
              <a:buNone/>
              <a:defRPr sz="1491" b="1"/>
            </a:lvl7pPr>
            <a:lvl8pPr marL="2981493" indent="0">
              <a:buNone/>
              <a:defRPr sz="1491" b="1"/>
            </a:lvl8pPr>
            <a:lvl9pPr marL="3407420" indent="0">
              <a:buNone/>
              <a:defRPr sz="149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50272" y="2565963"/>
            <a:ext cx="4828869" cy="37741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4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39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482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381" y="468312"/>
            <a:ext cx="3663432" cy="1639094"/>
          </a:xfrm>
        </p:spPr>
        <p:txBody>
          <a:bodyPr anchor="b"/>
          <a:lstStyle>
            <a:lvl1pPr>
              <a:defRPr sz="298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8868" y="1011425"/>
            <a:ext cx="5750273" cy="4992082"/>
          </a:xfrm>
        </p:spPr>
        <p:txBody>
          <a:bodyPr/>
          <a:lstStyle>
            <a:lvl1pPr>
              <a:defRPr sz="2981"/>
            </a:lvl1pPr>
            <a:lvl2pPr>
              <a:defRPr sz="2608"/>
            </a:lvl2pPr>
            <a:lvl3pPr>
              <a:defRPr sz="2236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2381" y="2107406"/>
            <a:ext cx="3663432" cy="3904231"/>
          </a:xfrm>
        </p:spPr>
        <p:txBody>
          <a:bodyPr/>
          <a:lstStyle>
            <a:lvl1pPr marL="0" indent="0">
              <a:buNone/>
              <a:defRPr sz="1491"/>
            </a:lvl1pPr>
            <a:lvl2pPr marL="425928" indent="0">
              <a:buNone/>
              <a:defRPr sz="1304"/>
            </a:lvl2pPr>
            <a:lvl3pPr marL="851855" indent="0">
              <a:buNone/>
              <a:defRPr sz="1118"/>
            </a:lvl3pPr>
            <a:lvl4pPr marL="1277783" indent="0">
              <a:buNone/>
              <a:defRPr sz="932"/>
            </a:lvl4pPr>
            <a:lvl5pPr marL="1703710" indent="0">
              <a:buNone/>
              <a:defRPr sz="932"/>
            </a:lvl5pPr>
            <a:lvl6pPr marL="2129638" indent="0">
              <a:buNone/>
              <a:defRPr sz="932"/>
            </a:lvl6pPr>
            <a:lvl7pPr marL="2555565" indent="0">
              <a:buNone/>
              <a:defRPr sz="932"/>
            </a:lvl7pPr>
            <a:lvl8pPr marL="2981493" indent="0">
              <a:buNone/>
              <a:defRPr sz="932"/>
            </a:lvl8pPr>
            <a:lvl9pPr marL="3407420" indent="0">
              <a:buNone/>
              <a:defRPr sz="93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968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381" y="468312"/>
            <a:ext cx="3663432" cy="1639094"/>
          </a:xfrm>
        </p:spPr>
        <p:txBody>
          <a:bodyPr anchor="b"/>
          <a:lstStyle>
            <a:lvl1pPr>
              <a:defRPr sz="298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28868" y="1011425"/>
            <a:ext cx="5750273" cy="4992082"/>
          </a:xfrm>
        </p:spPr>
        <p:txBody>
          <a:bodyPr anchor="t"/>
          <a:lstStyle>
            <a:lvl1pPr marL="0" indent="0">
              <a:buNone/>
              <a:defRPr sz="2981"/>
            </a:lvl1pPr>
            <a:lvl2pPr marL="425928" indent="0">
              <a:buNone/>
              <a:defRPr sz="2608"/>
            </a:lvl2pPr>
            <a:lvl3pPr marL="851855" indent="0">
              <a:buNone/>
              <a:defRPr sz="2236"/>
            </a:lvl3pPr>
            <a:lvl4pPr marL="1277783" indent="0">
              <a:buNone/>
              <a:defRPr sz="1863"/>
            </a:lvl4pPr>
            <a:lvl5pPr marL="1703710" indent="0">
              <a:buNone/>
              <a:defRPr sz="1863"/>
            </a:lvl5pPr>
            <a:lvl6pPr marL="2129638" indent="0">
              <a:buNone/>
              <a:defRPr sz="1863"/>
            </a:lvl6pPr>
            <a:lvl7pPr marL="2555565" indent="0">
              <a:buNone/>
              <a:defRPr sz="1863"/>
            </a:lvl7pPr>
            <a:lvl8pPr marL="2981493" indent="0">
              <a:buNone/>
              <a:defRPr sz="1863"/>
            </a:lvl8pPr>
            <a:lvl9pPr marL="3407420" indent="0">
              <a:buNone/>
              <a:defRPr sz="1863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2381" y="2107406"/>
            <a:ext cx="3663432" cy="3904231"/>
          </a:xfrm>
        </p:spPr>
        <p:txBody>
          <a:bodyPr/>
          <a:lstStyle>
            <a:lvl1pPr marL="0" indent="0">
              <a:buNone/>
              <a:defRPr sz="1491"/>
            </a:lvl1pPr>
            <a:lvl2pPr marL="425928" indent="0">
              <a:buNone/>
              <a:defRPr sz="1304"/>
            </a:lvl2pPr>
            <a:lvl3pPr marL="851855" indent="0">
              <a:buNone/>
              <a:defRPr sz="1118"/>
            </a:lvl3pPr>
            <a:lvl4pPr marL="1277783" indent="0">
              <a:buNone/>
              <a:defRPr sz="932"/>
            </a:lvl4pPr>
            <a:lvl5pPr marL="1703710" indent="0">
              <a:buNone/>
              <a:defRPr sz="932"/>
            </a:lvl5pPr>
            <a:lvl6pPr marL="2129638" indent="0">
              <a:buNone/>
              <a:defRPr sz="932"/>
            </a:lvl6pPr>
            <a:lvl7pPr marL="2555565" indent="0">
              <a:buNone/>
              <a:defRPr sz="932"/>
            </a:lvl7pPr>
            <a:lvl8pPr marL="2981493" indent="0">
              <a:buNone/>
              <a:defRPr sz="932"/>
            </a:lvl8pPr>
            <a:lvl9pPr marL="3407420" indent="0">
              <a:buNone/>
              <a:defRPr sz="93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773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0901" y="374000"/>
            <a:ext cx="9796761" cy="1357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0901" y="1869998"/>
            <a:ext cx="9796761" cy="4457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0901" y="6510845"/>
            <a:ext cx="2555677" cy="37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62524" y="6510845"/>
            <a:ext cx="3833515" cy="37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21985" y="6510845"/>
            <a:ext cx="2555677" cy="37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49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851855" rtl="0" eaLnBrk="1" latinLnBrk="0" hangingPunct="1">
        <a:lnSpc>
          <a:spcPct val="90000"/>
        </a:lnSpc>
        <a:spcBef>
          <a:spcPct val="0"/>
        </a:spcBef>
        <a:buNone/>
        <a:defRPr sz="40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964" indent="-212964" algn="l" defTabSz="851855" rtl="0" eaLnBrk="1" latinLnBrk="0" hangingPunct="1">
        <a:lnSpc>
          <a:spcPct val="90000"/>
        </a:lnSpc>
        <a:spcBef>
          <a:spcPts val="932"/>
        </a:spcBef>
        <a:buFont typeface="Arial" panose="020B0604020202020204" pitchFamily="34" charset="0"/>
        <a:buChar char="•"/>
        <a:defRPr sz="2608" kern="1200">
          <a:solidFill>
            <a:schemeClr val="tx1"/>
          </a:solidFill>
          <a:latin typeface="+mn-lt"/>
          <a:ea typeface="+mn-ea"/>
          <a:cs typeface="+mn-cs"/>
        </a:defRPr>
      </a:lvl1pPr>
      <a:lvl2pPr marL="638891" indent="-212964" algn="l" defTabSz="851855" rtl="0" eaLnBrk="1" latinLnBrk="0" hangingPunct="1">
        <a:lnSpc>
          <a:spcPct val="90000"/>
        </a:lnSpc>
        <a:spcBef>
          <a:spcPts val="466"/>
        </a:spcBef>
        <a:buFont typeface="Arial" panose="020B0604020202020204" pitchFamily="34" charset="0"/>
        <a:buChar char="•"/>
        <a:defRPr sz="2236" kern="1200">
          <a:solidFill>
            <a:schemeClr val="tx1"/>
          </a:solidFill>
          <a:latin typeface="+mn-lt"/>
          <a:ea typeface="+mn-ea"/>
          <a:cs typeface="+mn-cs"/>
        </a:defRPr>
      </a:lvl2pPr>
      <a:lvl3pPr marL="1064819" indent="-212964" algn="l" defTabSz="851855" rtl="0" eaLnBrk="1" latinLnBrk="0" hangingPunct="1">
        <a:lnSpc>
          <a:spcPct val="90000"/>
        </a:lnSpc>
        <a:spcBef>
          <a:spcPts val="466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3pPr>
      <a:lvl4pPr marL="1490746" indent="-212964" algn="l" defTabSz="851855" rtl="0" eaLnBrk="1" latinLnBrk="0" hangingPunct="1">
        <a:lnSpc>
          <a:spcPct val="90000"/>
        </a:lnSpc>
        <a:spcBef>
          <a:spcPts val="466"/>
        </a:spcBef>
        <a:buFont typeface="Arial" panose="020B0604020202020204" pitchFamily="34" charset="0"/>
        <a:buChar char="•"/>
        <a:defRPr sz="1677" kern="1200">
          <a:solidFill>
            <a:schemeClr val="tx1"/>
          </a:solidFill>
          <a:latin typeface="+mn-lt"/>
          <a:ea typeface="+mn-ea"/>
          <a:cs typeface="+mn-cs"/>
        </a:defRPr>
      </a:lvl4pPr>
      <a:lvl5pPr marL="1916674" indent="-212964" algn="l" defTabSz="851855" rtl="0" eaLnBrk="1" latinLnBrk="0" hangingPunct="1">
        <a:lnSpc>
          <a:spcPct val="90000"/>
        </a:lnSpc>
        <a:spcBef>
          <a:spcPts val="466"/>
        </a:spcBef>
        <a:buFont typeface="Arial" panose="020B0604020202020204" pitchFamily="34" charset="0"/>
        <a:buChar char="•"/>
        <a:defRPr sz="1677" kern="1200">
          <a:solidFill>
            <a:schemeClr val="tx1"/>
          </a:solidFill>
          <a:latin typeface="+mn-lt"/>
          <a:ea typeface="+mn-ea"/>
          <a:cs typeface="+mn-cs"/>
        </a:defRPr>
      </a:lvl5pPr>
      <a:lvl6pPr marL="2342601" indent="-212964" algn="l" defTabSz="851855" rtl="0" eaLnBrk="1" latinLnBrk="0" hangingPunct="1">
        <a:lnSpc>
          <a:spcPct val="90000"/>
        </a:lnSpc>
        <a:spcBef>
          <a:spcPts val="466"/>
        </a:spcBef>
        <a:buFont typeface="Arial" panose="020B0604020202020204" pitchFamily="34" charset="0"/>
        <a:buChar char="•"/>
        <a:defRPr sz="1677" kern="1200">
          <a:solidFill>
            <a:schemeClr val="tx1"/>
          </a:solidFill>
          <a:latin typeface="+mn-lt"/>
          <a:ea typeface="+mn-ea"/>
          <a:cs typeface="+mn-cs"/>
        </a:defRPr>
      </a:lvl6pPr>
      <a:lvl7pPr marL="2768529" indent="-212964" algn="l" defTabSz="851855" rtl="0" eaLnBrk="1" latinLnBrk="0" hangingPunct="1">
        <a:lnSpc>
          <a:spcPct val="90000"/>
        </a:lnSpc>
        <a:spcBef>
          <a:spcPts val="466"/>
        </a:spcBef>
        <a:buFont typeface="Arial" panose="020B0604020202020204" pitchFamily="34" charset="0"/>
        <a:buChar char="•"/>
        <a:defRPr sz="1677" kern="1200">
          <a:solidFill>
            <a:schemeClr val="tx1"/>
          </a:solidFill>
          <a:latin typeface="+mn-lt"/>
          <a:ea typeface="+mn-ea"/>
          <a:cs typeface="+mn-cs"/>
        </a:defRPr>
      </a:lvl7pPr>
      <a:lvl8pPr marL="3194456" indent="-212964" algn="l" defTabSz="851855" rtl="0" eaLnBrk="1" latinLnBrk="0" hangingPunct="1">
        <a:lnSpc>
          <a:spcPct val="90000"/>
        </a:lnSpc>
        <a:spcBef>
          <a:spcPts val="466"/>
        </a:spcBef>
        <a:buFont typeface="Arial" panose="020B0604020202020204" pitchFamily="34" charset="0"/>
        <a:buChar char="•"/>
        <a:defRPr sz="1677" kern="1200">
          <a:solidFill>
            <a:schemeClr val="tx1"/>
          </a:solidFill>
          <a:latin typeface="+mn-lt"/>
          <a:ea typeface="+mn-ea"/>
          <a:cs typeface="+mn-cs"/>
        </a:defRPr>
      </a:lvl8pPr>
      <a:lvl9pPr marL="3620384" indent="-212964" algn="l" defTabSz="851855" rtl="0" eaLnBrk="1" latinLnBrk="0" hangingPunct="1">
        <a:lnSpc>
          <a:spcPct val="90000"/>
        </a:lnSpc>
        <a:spcBef>
          <a:spcPts val="466"/>
        </a:spcBef>
        <a:buFont typeface="Arial" panose="020B0604020202020204" pitchFamily="34" charset="0"/>
        <a:buChar char="•"/>
        <a:defRPr sz="16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1855" rtl="0" eaLnBrk="1" latinLnBrk="0" hangingPunct="1">
        <a:defRPr sz="1677" kern="1200">
          <a:solidFill>
            <a:schemeClr val="tx1"/>
          </a:solidFill>
          <a:latin typeface="+mn-lt"/>
          <a:ea typeface="+mn-ea"/>
          <a:cs typeface="+mn-cs"/>
        </a:defRPr>
      </a:lvl1pPr>
      <a:lvl2pPr marL="425928" algn="l" defTabSz="851855" rtl="0" eaLnBrk="1" latinLnBrk="0" hangingPunct="1">
        <a:defRPr sz="1677" kern="1200">
          <a:solidFill>
            <a:schemeClr val="tx1"/>
          </a:solidFill>
          <a:latin typeface="+mn-lt"/>
          <a:ea typeface="+mn-ea"/>
          <a:cs typeface="+mn-cs"/>
        </a:defRPr>
      </a:lvl2pPr>
      <a:lvl3pPr marL="851855" algn="l" defTabSz="851855" rtl="0" eaLnBrk="1" latinLnBrk="0" hangingPunct="1">
        <a:defRPr sz="1677" kern="1200">
          <a:solidFill>
            <a:schemeClr val="tx1"/>
          </a:solidFill>
          <a:latin typeface="+mn-lt"/>
          <a:ea typeface="+mn-ea"/>
          <a:cs typeface="+mn-cs"/>
        </a:defRPr>
      </a:lvl3pPr>
      <a:lvl4pPr marL="1277783" algn="l" defTabSz="851855" rtl="0" eaLnBrk="1" latinLnBrk="0" hangingPunct="1">
        <a:defRPr sz="1677" kern="1200">
          <a:solidFill>
            <a:schemeClr val="tx1"/>
          </a:solidFill>
          <a:latin typeface="+mn-lt"/>
          <a:ea typeface="+mn-ea"/>
          <a:cs typeface="+mn-cs"/>
        </a:defRPr>
      </a:lvl4pPr>
      <a:lvl5pPr marL="1703710" algn="l" defTabSz="851855" rtl="0" eaLnBrk="1" latinLnBrk="0" hangingPunct="1">
        <a:defRPr sz="1677" kern="1200">
          <a:solidFill>
            <a:schemeClr val="tx1"/>
          </a:solidFill>
          <a:latin typeface="+mn-lt"/>
          <a:ea typeface="+mn-ea"/>
          <a:cs typeface="+mn-cs"/>
        </a:defRPr>
      </a:lvl5pPr>
      <a:lvl6pPr marL="2129638" algn="l" defTabSz="851855" rtl="0" eaLnBrk="1" latinLnBrk="0" hangingPunct="1">
        <a:defRPr sz="1677" kern="1200">
          <a:solidFill>
            <a:schemeClr val="tx1"/>
          </a:solidFill>
          <a:latin typeface="+mn-lt"/>
          <a:ea typeface="+mn-ea"/>
          <a:cs typeface="+mn-cs"/>
        </a:defRPr>
      </a:lvl6pPr>
      <a:lvl7pPr marL="2555565" algn="l" defTabSz="851855" rtl="0" eaLnBrk="1" latinLnBrk="0" hangingPunct="1">
        <a:defRPr sz="1677" kern="1200">
          <a:solidFill>
            <a:schemeClr val="tx1"/>
          </a:solidFill>
          <a:latin typeface="+mn-lt"/>
          <a:ea typeface="+mn-ea"/>
          <a:cs typeface="+mn-cs"/>
        </a:defRPr>
      </a:lvl7pPr>
      <a:lvl8pPr marL="2981493" algn="l" defTabSz="851855" rtl="0" eaLnBrk="1" latinLnBrk="0" hangingPunct="1">
        <a:defRPr sz="1677" kern="1200">
          <a:solidFill>
            <a:schemeClr val="tx1"/>
          </a:solidFill>
          <a:latin typeface="+mn-lt"/>
          <a:ea typeface="+mn-ea"/>
          <a:cs typeface="+mn-cs"/>
        </a:defRPr>
      </a:lvl8pPr>
      <a:lvl9pPr marL="3407420" algn="l" defTabSz="851855" rtl="0" eaLnBrk="1" latinLnBrk="0" hangingPunct="1">
        <a:defRPr sz="16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202644"/>
              </p:ext>
            </p:extLst>
          </p:nvPr>
        </p:nvGraphicFramePr>
        <p:xfrm>
          <a:off x="243839" y="1132494"/>
          <a:ext cx="10869860" cy="5490576"/>
        </p:xfrm>
        <a:graphic>
          <a:graphicData uri="http://schemas.openxmlformats.org/drawingml/2006/table">
            <a:tbl>
              <a:tblPr firstRow="1" firstCol="1" bandRow="1"/>
              <a:tblGrid>
                <a:gridCol w="16868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10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65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07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57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765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548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2242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2724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3324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0899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865706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14075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EQ-5D dimension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Baseline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During teriparatide treatment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After teriparatide discontinued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2296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months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months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 months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 months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 months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 months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 months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 months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075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Mobility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075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1483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1215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1164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1089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7311">
                <a:tc rowSpan="3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Patients (</a:t>
                      </a:r>
                      <a:r>
                        <a:rPr lang="en-US" sz="10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[%]) showing: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problems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598 (40.3)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597 (49.8)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671 (55.2)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687 (59.0)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694 (63.7)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582 (63.5)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389 (70.3)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196 (52.8)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341 (76.5)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73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836 (56.4)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581 (48.5)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536 (44.1)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470 (40.4)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391 (35.9)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328 (35.8)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163 (29.5)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174 (46.9)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105 (23.5)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73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Extreme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49 (3.3)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(1.7)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 (0.7)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(0.6)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(0.4)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(0.8)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075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Self care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075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1479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1214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1164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1086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7311">
                <a:tc rowSpan="3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Patients (</a:t>
                      </a:r>
                      <a:r>
                        <a:rPr lang="en-US" sz="10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[%]) showing: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961 (65.0)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865 (72.4)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949 (78.2)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931 (80.0)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900 (82.9)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747 (81.6)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478 (86.3)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297 (80.1)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377 (84.5)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73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problems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455 (30.8)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305 (25.5)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243 (20.0)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218 (18.7)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173 (15.9)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157 (17.2)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72 (13.0)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 (18.3)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 (15.2)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73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Extreme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 (4.3)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 (2.1)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 (1.8)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 (1.3)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 (1.2)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(1.2)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(0.7)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(1.6)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0757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Usual activities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075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1481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1199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1218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1168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1089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7311">
                <a:tc rowSpan="3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Patients (</a:t>
                      </a:r>
                      <a:r>
                        <a:rPr lang="en-US" sz="10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[%]) showing: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457 (30.9)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548 (45.7)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592 (48.6)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645 (55.2)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638 (58.6)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524 (57.1)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383 (69.1)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188 (50.7)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320 (71.7)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73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821 (55.4)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576 (48.0)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558 (45.8)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469 (40.2)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404 (37.1)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338 (36.9)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166 (30.0)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169 (45.6)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118 (26.5)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273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Extreme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203 (13.7)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75 (6.3)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 (5.6)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 (4.6)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 (4.3)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 (6.0)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(0.9)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(3.8)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 (1.8)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311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Pain and discomfort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075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1485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1199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1218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1164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1088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554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27311">
                <a:tc rowSpan="3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Patients (</a:t>
                      </a:r>
                      <a:r>
                        <a:rPr lang="en-US" sz="10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[%]) showing: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problems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186 (12.5)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261 (21.8)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355 (29.1)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396 (34.0)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418 (38.4)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390 (42.6)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290 (52.3)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105 (28.4)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225 (50.4)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273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984 (66.3)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815 (68.0)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790 (64.9)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701 (60.2)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616 (56.6)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478 (52.2)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240 (43.3)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242 (65.4)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205 (46.0)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273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Extreme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315 (21.2)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 (10.3)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 (6.0)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67 (5.8)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 (5.0)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 (5.2)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 (4.3)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 (6.2)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 (3.6)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27311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Anxiety and depression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40757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1481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1214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1162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1087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371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27311">
                <a:tc rowSpan="3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Patients (</a:t>
                      </a:r>
                      <a:r>
                        <a:rPr lang="en-US" sz="10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[%]) showing: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639 (43.1)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619 (51.8)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675 (55.6)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656 (56.5)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656 (60.3)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579 (63.3)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336 (60.6)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224 (60.4)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283 (63.7)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273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Some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698 (47.1)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506 (42.3)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482 (39.7)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443 (38.1)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384 (35.3)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305 (33.4)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 (36.1)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129 (34.8)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147 (33.1)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954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Extreme problems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144 (9.7)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71 (5.9)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 (4.7)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 (5.4)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 (4.3)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 (3.3)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 (3.2)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 (4.9)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(3.2)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527" marR="58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1749" y="839515"/>
            <a:ext cx="9977948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Resource 5. </a:t>
            </a:r>
            <a:r>
              <a:rPr lang="en-GB" sz="1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EuroQol-5 dimension (EQ-5D) (Total Study Cohort)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294" y="6662898"/>
            <a:ext cx="10934531" cy="2308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9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number of evaluable patients (denominator for percentages); </a:t>
            </a:r>
            <a:r>
              <a:rPr lang="en-GB" sz="9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number of patients with characteristic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7FAD759-32C9-41A8-856C-BA4AC3A4AA16}"/>
              </a:ext>
            </a:extLst>
          </p:cNvPr>
          <p:cNvSpPr txBox="1"/>
          <p:nvPr/>
        </p:nvSpPr>
        <p:spPr>
          <a:xfrm>
            <a:off x="161749" y="203683"/>
            <a:ext cx="10921087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Effectiveness of teriparatide in patients with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osteoporosis in clinical practice: 42-month results during and after discontinuation of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treatment from the European Extended </a:t>
            </a:r>
            <a:r>
              <a:rPr lang="en-GB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Forsteo</a:t>
            </a:r>
            <a:r>
              <a:rPr lang="en-GB" sz="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 Observational Study (</a:t>
            </a:r>
            <a:r>
              <a:rPr lang="en-GB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ExFOS</a:t>
            </a:r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800" i="1" dirty="0">
                <a:latin typeface="Arial" panose="020B0604020202020204" pitchFamily="34" charset="0"/>
                <a:cs typeface="Arial" panose="020B0604020202020204" pitchFamily="34" charset="0"/>
              </a:rPr>
              <a:t>Calcified Tissue International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N. Napoli, B. L.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Langdahl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Ö.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Ljunggren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Lespessailles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G.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Kapetanos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T.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Kocjan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T. Nikolic, P.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Eiken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H.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Petto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T. Moll, E. Lindh, F. Marin</a:t>
            </a:r>
          </a:p>
          <a:p>
            <a:pPr>
              <a:defRPr/>
            </a:pP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 author: Nicola Napoli,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University Campus Bio-Medico, Rome, Italy; e-mail: </a:t>
            </a: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N.Napoli@unicampus.it</a:t>
            </a:r>
          </a:p>
        </p:txBody>
      </p:sp>
    </p:spTree>
    <p:extLst>
      <p:ext uri="{BB962C8B-B14F-4D97-AF65-F5344CB8AC3E}">
        <p14:creationId xmlns:p14="http://schemas.microsoft.com/office/powerpoint/2010/main" val="363528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814</Words>
  <Application>Microsoft Office PowerPoint</Application>
  <PresentationFormat>Custom</PresentationFormat>
  <Paragraphs>313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Rx</dc:creator>
  <cp:lastModifiedBy>Rx</cp:lastModifiedBy>
  <cp:revision>12</cp:revision>
  <dcterms:created xsi:type="dcterms:W3CDTF">2017-07-05T13:17:28Z</dcterms:created>
  <dcterms:modified xsi:type="dcterms:W3CDTF">2018-01-18T14:16:41Z</dcterms:modified>
</cp:coreProperties>
</file>