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</p:sldIdLst>
  <p:sldSz cx="10458450" cy="558482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292" autoAdjust="0"/>
    <p:restoredTop sz="94676" autoAdjust="0"/>
  </p:normalViewPr>
  <p:slideViewPr>
    <p:cSldViewPr snapToGrid="0">
      <p:cViewPr varScale="1">
        <p:scale>
          <a:sx n="130" d="100"/>
          <a:sy n="130" d="100"/>
        </p:scale>
        <p:origin x="124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7306" y="913999"/>
            <a:ext cx="7843838" cy="1944346"/>
          </a:xfrm>
        </p:spPr>
        <p:txBody>
          <a:bodyPr anchor="b"/>
          <a:lstStyle>
            <a:lvl1pPr algn="ctr">
              <a:defRPr sz="488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7306" y="2933326"/>
            <a:ext cx="7843838" cy="1348373"/>
          </a:xfrm>
        </p:spPr>
        <p:txBody>
          <a:bodyPr/>
          <a:lstStyle>
            <a:lvl1pPr marL="0" indent="0" algn="ctr">
              <a:buNone/>
              <a:defRPr sz="1955"/>
            </a:lvl1pPr>
            <a:lvl2pPr marL="372344" indent="0" algn="ctr">
              <a:buNone/>
              <a:defRPr sz="1629"/>
            </a:lvl2pPr>
            <a:lvl3pPr marL="744687" indent="0" algn="ctr">
              <a:buNone/>
              <a:defRPr sz="1466"/>
            </a:lvl3pPr>
            <a:lvl4pPr marL="1117031" indent="0" algn="ctr">
              <a:buNone/>
              <a:defRPr sz="1303"/>
            </a:lvl4pPr>
            <a:lvl5pPr marL="1489375" indent="0" algn="ctr">
              <a:buNone/>
              <a:defRPr sz="1303"/>
            </a:lvl5pPr>
            <a:lvl6pPr marL="1861718" indent="0" algn="ctr">
              <a:buNone/>
              <a:defRPr sz="1303"/>
            </a:lvl6pPr>
            <a:lvl7pPr marL="2234062" indent="0" algn="ctr">
              <a:buNone/>
              <a:defRPr sz="1303"/>
            </a:lvl7pPr>
            <a:lvl8pPr marL="2606406" indent="0" algn="ctr">
              <a:buNone/>
              <a:defRPr sz="1303"/>
            </a:lvl8pPr>
            <a:lvl9pPr marL="2978749" indent="0" algn="ctr">
              <a:buNone/>
              <a:defRPr sz="130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295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35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84328" y="297340"/>
            <a:ext cx="2255103" cy="47328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9019" y="297340"/>
            <a:ext cx="6634579" cy="473288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584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9041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571" y="1392329"/>
            <a:ext cx="9020413" cy="2323132"/>
          </a:xfrm>
        </p:spPr>
        <p:txBody>
          <a:bodyPr anchor="b"/>
          <a:lstStyle>
            <a:lvl1pPr>
              <a:defRPr sz="488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571" y="3737438"/>
            <a:ext cx="9020413" cy="1221680"/>
          </a:xfrm>
        </p:spPr>
        <p:txBody>
          <a:bodyPr/>
          <a:lstStyle>
            <a:lvl1pPr marL="0" indent="0">
              <a:buNone/>
              <a:defRPr sz="1955">
                <a:solidFill>
                  <a:schemeClr val="tx1">
                    <a:tint val="75000"/>
                  </a:schemeClr>
                </a:solidFill>
              </a:defRPr>
            </a:lvl1pPr>
            <a:lvl2pPr marL="372344" indent="0">
              <a:buNone/>
              <a:defRPr sz="1629">
                <a:solidFill>
                  <a:schemeClr val="tx1">
                    <a:tint val="75000"/>
                  </a:schemeClr>
                </a:solidFill>
              </a:defRPr>
            </a:lvl2pPr>
            <a:lvl3pPr marL="744687" indent="0">
              <a:buNone/>
              <a:defRPr sz="1466">
                <a:solidFill>
                  <a:schemeClr val="tx1">
                    <a:tint val="75000"/>
                  </a:schemeClr>
                </a:solidFill>
              </a:defRPr>
            </a:lvl3pPr>
            <a:lvl4pPr marL="1117031" indent="0">
              <a:buNone/>
              <a:defRPr sz="1303">
                <a:solidFill>
                  <a:schemeClr val="tx1">
                    <a:tint val="75000"/>
                  </a:schemeClr>
                </a:solidFill>
              </a:defRPr>
            </a:lvl4pPr>
            <a:lvl5pPr marL="1489375" indent="0">
              <a:buNone/>
              <a:defRPr sz="1303">
                <a:solidFill>
                  <a:schemeClr val="tx1">
                    <a:tint val="75000"/>
                  </a:schemeClr>
                </a:solidFill>
              </a:defRPr>
            </a:lvl5pPr>
            <a:lvl6pPr marL="1861718" indent="0">
              <a:buNone/>
              <a:defRPr sz="1303">
                <a:solidFill>
                  <a:schemeClr val="tx1">
                    <a:tint val="75000"/>
                  </a:schemeClr>
                </a:solidFill>
              </a:defRPr>
            </a:lvl6pPr>
            <a:lvl7pPr marL="2234062" indent="0">
              <a:buNone/>
              <a:defRPr sz="1303">
                <a:solidFill>
                  <a:schemeClr val="tx1">
                    <a:tint val="75000"/>
                  </a:schemeClr>
                </a:solidFill>
              </a:defRPr>
            </a:lvl7pPr>
            <a:lvl8pPr marL="2606406" indent="0">
              <a:buNone/>
              <a:defRPr sz="1303">
                <a:solidFill>
                  <a:schemeClr val="tx1">
                    <a:tint val="75000"/>
                  </a:schemeClr>
                </a:solidFill>
              </a:defRPr>
            </a:lvl8pPr>
            <a:lvl9pPr marL="2978749" indent="0">
              <a:buNone/>
              <a:defRPr sz="13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31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9019" y="1486701"/>
            <a:ext cx="4444841" cy="3543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94590" y="1486701"/>
            <a:ext cx="4444841" cy="3543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283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381" y="297340"/>
            <a:ext cx="9020413" cy="10794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381" y="1369058"/>
            <a:ext cx="4424414" cy="670954"/>
          </a:xfrm>
        </p:spPr>
        <p:txBody>
          <a:bodyPr anchor="b"/>
          <a:lstStyle>
            <a:lvl1pPr marL="0" indent="0">
              <a:buNone/>
              <a:defRPr sz="1955" b="1"/>
            </a:lvl1pPr>
            <a:lvl2pPr marL="372344" indent="0">
              <a:buNone/>
              <a:defRPr sz="1629" b="1"/>
            </a:lvl2pPr>
            <a:lvl3pPr marL="744687" indent="0">
              <a:buNone/>
              <a:defRPr sz="1466" b="1"/>
            </a:lvl3pPr>
            <a:lvl4pPr marL="1117031" indent="0">
              <a:buNone/>
              <a:defRPr sz="1303" b="1"/>
            </a:lvl4pPr>
            <a:lvl5pPr marL="1489375" indent="0">
              <a:buNone/>
              <a:defRPr sz="1303" b="1"/>
            </a:lvl5pPr>
            <a:lvl6pPr marL="1861718" indent="0">
              <a:buNone/>
              <a:defRPr sz="1303" b="1"/>
            </a:lvl6pPr>
            <a:lvl7pPr marL="2234062" indent="0">
              <a:buNone/>
              <a:defRPr sz="1303" b="1"/>
            </a:lvl7pPr>
            <a:lvl8pPr marL="2606406" indent="0">
              <a:buNone/>
              <a:defRPr sz="1303" b="1"/>
            </a:lvl8pPr>
            <a:lvl9pPr marL="2978749" indent="0">
              <a:buNone/>
              <a:defRPr sz="130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381" y="2040012"/>
            <a:ext cx="4424414" cy="30005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4591" y="1369058"/>
            <a:ext cx="4446203" cy="670954"/>
          </a:xfrm>
        </p:spPr>
        <p:txBody>
          <a:bodyPr anchor="b"/>
          <a:lstStyle>
            <a:lvl1pPr marL="0" indent="0">
              <a:buNone/>
              <a:defRPr sz="1955" b="1"/>
            </a:lvl1pPr>
            <a:lvl2pPr marL="372344" indent="0">
              <a:buNone/>
              <a:defRPr sz="1629" b="1"/>
            </a:lvl2pPr>
            <a:lvl3pPr marL="744687" indent="0">
              <a:buNone/>
              <a:defRPr sz="1466" b="1"/>
            </a:lvl3pPr>
            <a:lvl4pPr marL="1117031" indent="0">
              <a:buNone/>
              <a:defRPr sz="1303" b="1"/>
            </a:lvl4pPr>
            <a:lvl5pPr marL="1489375" indent="0">
              <a:buNone/>
              <a:defRPr sz="1303" b="1"/>
            </a:lvl5pPr>
            <a:lvl6pPr marL="1861718" indent="0">
              <a:buNone/>
              <a:defRPr sz="1303" b="1"/>
            </a:lvl6pPr>
            <a:lvl7pPr marL="2234062" indent="0">
              <a:buNone/>
              <a:defRPr sz="1303" b="1"/>
            </a:lvl7pPr>
            <a:lvl8pPr marL="2606406" indent="0">
              <a:buNone/>
              <a:defRPr sz="1303" b="1"/>
            </a:lvl8pPr>
            <a:lvl9pPr marL="2978749" indent="0">
              <a:buNone/>
              <a:defRPr sz="130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94591" y="2040012"/>
            <a:ext cx="4446203" cy="30005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88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966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813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381" y="372322"/>
            <a:ext cx="3373122" cy="1303126"/>
          </a:xfrm>
        </p:spPr>
        <p:txBody>
          <a:bodyPr anchor="b"/>
          <a:lstStyle>
            <a:lvl1pPr>
              <a:defRPr sz="260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6204" y="804112"/>
            <a:ext cx="5294590" cy="3968846"/>
          </a:xfrm>
        </p:spPr>
        <p:txBody>
          <a:bodyPr/>
          <a:lstStyle>
            <a:lvl1pPr>
              <a:defRPr sz="2606"/>
            </a:lvl1pPr>
            <a:lvl2pPr>
              <a:defRPr sz="2280"/>
            </a:lvl2pPr>
            <a:lvl3pPr>
              <a:defRPr sz="1955"/>
            </a:lvl3pPr>
            <a:lvl4pPr>
              <a:defRPr sz="1629"/>
            </a:lvl4pPr>
            <a:lvl5pPr>
              <a:defRPr sz="1629"/>
            </a:lvl5pPr>
            <a:lvl6pPr>
              <a:defRPr sz="1629"/>
            </a:lvl6pPr>
            <a:lvl7pPr>
              <a:defRPr sz="1629"/>
            </a:lvl7pPr>
            <a:lvl8pPr>
              <a:defRPr sz="1629"/>
            </a:lvl8pPr>
            <a:lvl9pPr>
              <a:defRPr sz="162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381" y="1675447"/>
            <a:ext cx="3373122" cy="3103974"/>
          </a:xfrm>
        </p:spPr>
        <p:txBody>
          <a:bodyPr/>
          <a:lstStyle>
            <a:lvl1pPr marL="0" indent="0">
              <a:buNone/>
              <a:defRPr sz="1303"/>
            </a:lvl1pPr>
            <a:lvl2pPr marL="372344" indent="0">
              <a:buNone/>
              <a:defRPr sz="1140"/>
            </a:lvl2pPr>
            <a:lvl3pPr marL="744687" indent="0">
              <a:buNone/>
              <a:defRPr sz="977"/>
            </a:lvl3pPr>
            <a:lvl4pPr marL="1117031" indent="0">
              <a:buNone/>
              <a:defRPr sz="814"/>
            </a:lvl4pPr>
            <a:lvl5pPr marL="1489375" indent="0">
              <a:buNone/>
              <a:defRPr sz="814"/>
            </a:lvl5pPr>
            <a:lvl6pPr marL="1861718" indent="0">
              <a:buNone/>
              <a:defRPr sz="814"/>
            </a:lvl6pPr>
            <a:lvl7pPr marL="2234062" indent="0">
              <a:buNone/>
              <a:defRPr sz="814"/>
            </a:lvl7pPr>
            <a:lvl8pPr marL="2606406" indent="0">
              <a:buNone/>
              <a:defRPr sz="814"/>
            </a:lvl8pPr>
            <a:lvl9pPr marL="2978749" indent="0">
              <a:buNone/>
              <a:defRPr sz="81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712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381" y="372322"/>
            <a:ext cx="3373122" cy="1303126"/>
          </a:xfrm>
        </p:spPr>
        <p:txBody>
          <a:bodyPr anchor="b"/>
          <a:lstStyle>
            <a:lvl1pPr>
              <a:defRPr sz="260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46204" y="804112"/>
            <a:ext cx="5294590" cy="3968846"/>
          </a:xfrm>
        </p:spPr>
        <p:txBody>
          <a:bodyPr anchor="t"/>
          <a:lstStyle>
            <a:lvl1pPr marL="0" indent="0">
              <a:buNone/>
              <a:defRPr sz="2606"/>
            </a:lvl1pPr>
            <a:lvl2pPr marL="372344" indent="0">
              <a:buNone/>
              <a:defRPr sz="2280"/>
            </a:lvl2pPr>
            <a:lvl3pPr marL="744687" indent="0">
              <a:buNone/>
              <a:defRPr sz="1955"/>
            </a:lvl3pPr>
            <a:lvl4pPr marL="1117031" indent="0">
              <a:buNone/>
              <a:defRPr sz="1629"/>
            </a:lvl4pPr>
            <a:lvl5pPr marL="1489375" indent="0">
              <a:buNone/>
              <a:defRPr sz="1629"/>
            </a:lvl5pPr>
            <a:lvl6pPr marL="1861718" indent="0">
              <a:buNone/>
              <a:defRPr sz="1629"/>
            </a:lvl6pPr>
            <a:lvl7pPr marL="2234062" indent="0">
              <a:buNone/>
              <a:defRPr sz="1629"/>
            </a:lvl7pPr>
            <a:lvl8pPr marL="2606406" indent="0">
              <a:buNone/>
              <a:defRPr sz="1629"/>
            </a:lvl8pPr>
            <a:lvl9pPr marL="2978749" indent="0">
              <a:buNone/>
              <a:defRPr sz="162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381" y="1675447"/>
            <a:ext cx="3373122" cy="3103974"/>
          </a:xfrm>
        </p:spPr>
        <p:txBody>
          <a:bodyPr/>
          <a:lstStyle>
            <a:lvl1pPr marL="0" indent="0">
              <a:buNone/>
              <a:defRPr sz="1303"/>
            </a:lvl1pPr>
            <a:lvl2pPr marL="372344" indent="0">
              <a:buNone/>
              <a:defRPr sz="1140"/>
            </a:lvl2pPr>
            <a:lvl3pPr marL="744687" indent="0">
              <a:buNone/>
              <a:defRPr sz="977"/>
            </a:lvl3pPr>
            <a:lvl4pPr marL="1117031" indent="0">
              <a:buNone/>
              <a:defRPr sz="814"/>
            </a:lvl4pPr>
            <a:lvl5pPr marL="1489375" indent="0">
              <a:buNone/>
              <a:defRPr sz="814"/>
            </a:lvl5pPr>
            <a:lvl6pPr marL="1861718" indent="0">
              <a:buNone/>
              <a:defRPr sz="814"/>
            </a:lvl6pPr>
            <a:lvl7pPr marL="2234062" indent="0">
              <a:buNone/>
              <a:defRPr sz="814"/>
            </a:lvl7pPr>
            <a:lvl8pPr marL="2606406" indent="0">
              <a:buNone/>
              <a:defRPr sz="814"/>
            </a:lvl8pPr>
            <a:lvl9pPr marL="2978749" indent="0">
              <a:buNone/>
              <a:defRPr sz="81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960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9019" y="297340"/>
            <a:ext cx="9020413" cy="1079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19" y="1486701"/>
            <a:ext cx="9020413" cy="3543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019" y="5176306"/>
            <a:ext cx="2353151" cy="2973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64362" y="5176306"/>
            <a:ext cx="3529727" cy="2973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86280" y="5176306"/>
            <a:ext cx="2353151" cy="2973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87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744687" rtl="0" eaLnBrk="1" latinLnBrk="0" hangingPunct="1">
        <a:lnSpc>
          <a:spcPct val="90000"/>
        </a:lnSpc>
        <a:spcBef>
          <a:spcPct val="0"/>
        </a:spcBef>
        <a:buNone/>
        <a:defRPr sz="35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6172" indent="-186172" algn="l" defTabSz="744687" rtl="0" eaLnBrk="1" latinLnBrk="0" hangingPunct="1">
        <a:lnSpc>
          <a:spcPct val="90000"/>
        </a:lnSpc>
        <a:spcBef>
          <a:spcPts val="814"/>
        </a:spcBef>
        <a:buFont typeface="Arial" panose="020B0604020202020204" pitchFamily="34" charset="0"/>
        <a:buChar char="•"/>
        <a:defRPr sz="2280" kern="1200">
          <a:solidFill>
            <a:schemeClr val="tx1"/>
          </a:solidFill>
          <a:latin typeface="+mn-lt"/>
          <a:ea typeface="+mn-ea"/>
          <a:cs typeface="+mn-cs"/>
        </a:defRPr>
      </a:lvl1pPr>
      <a:lvl2pPr marL="558516" indent="-186172" algn="l" defTabSz="744687" rtl="0" eaLnBrk="1" latinLnBrk="0" hangingPunct="1">
        <a:lnSpc>
          <a:spcPct val="90000"/>
        </a:lnSpc>
        <a:spcBef>
          <a:spcPts val="407"/>
        </a:spcBef>
        <a:buFont typeface="Arial" panose="020B0604020202020204" pitchFamily="34" charset="0"/>
        <a:buChar char="•"/>
        <a:defRPr sz="1955" kern="1200">
          <a:solidFill>
            <a:schemeClr val="tx1"/>
          </a:solidFill>
          <a:latin typeface="+mn-lt"/>
          <a:ea typeface="+mn-ea"/>
          <a:cs typeface="+mn-cs"/>
        </a:defRPr>
      </a:lvl2pPr>
      <a:lvl3pPr marL="930859" indent="-186172" algn="l" defTabSz="744687" rtl="0" eaLnBrk="1" latinLnBrk="0" hangingPunct="1">
        <a:lnSpc>
          <a:spcPct val="90000"/>
        </a:lnSpc>
        <a:spcBef>
          <a:spcPts val="407"/>
        </a:spcBef>
        <a:buFont typeface="Arial" panose="020B0604020202020204" pitchFamily="34" charset="0"/>
        <a:buChar char="•"/>
        <a:defRPr sz="1629" kern="1200">
          <a:solidFill>
            <a:schemeClr val="tx1"/>
          </a:solidFill>
          <a:latin typeface="+mn-lt"/>
          <a:ea typeface="+mn-ea"/>
          <a:cs typeface="+mn-cs"/>
        </a:defRPr>
      </a:lvl3pPr>
      <a:lvl4pPr marL="1303203" indent="-186172" algn="l" defTabSz="744687" rtl="0" eaLnBrk="1" latinLnBrk="0" hangingPunct="1">
        <a:lnSpc>
          <a:spcPct val="90000"/>
        </a:lnSpc>
        <a:spcBef>
          <a:spcPts val="407"/>
        </a:spcBef>
        <a:buFont typeface="Arial" panose="020B0604020202020204" pitchFamily="34" charset="0"/>
        <a:buChar char="•"/>
        <a:defRPr sz="1466" kern="1200">
          <a:solidFill>
            <a:schemeClr val="tx1"/>
          </a:solidFill>
          <a:latin typeface="+mn-lt"/>
          <a:ea typeface="+mn-ea"/>
          <a:cs typeface="+mn-cs"/>
        </a:defRPr>
      </a:lvl4pPr>
      <a:lvl5pPr marL="1675547" indent="-186172" algn="l" defTabSz="744687" rtl="0" eaLnBrk="1" latinLnBrk="0" hangingPunct="1">
        <a:lnSpc>
          <a:spcPct val="90000"/>
        </a:lnSpc>
        <a:spcBef>
          <a:spcPts val="407"/>
        </a:spcBef>
        <a:buFont typeface="Arial" panose="020B0604020202020204" pitchFamily="34" charset="0"/>
        <a:buChar char="•"/>
        <a:defRPr sz="1466" kern="1200">
          <a:solidFill>
            <a:schemeClr val="tx1"/>
          </a:solidFill>
          <a:latin typeface="+mn-lt"/>
          <a:ea typeface="+mn-ea"/>
          <a:cs typeface="+mn-cs"/>
        </a:defRPr>
      </a:lvl5pPr>
      <a:lvl6pPr marL="2047890" indent="-186172" algn="l" defTabSz="744687" rtl="0" eaLnBrk="1" latinLnBrk="0" hangingPunct="1">
        <a:lnSpc>
          <a:spcPct val="90000"/>
        </a:lnSpc>
        <a:spcBef>
          <a:spcPts val="407"/>
        </a:spcBef>
        <a:buFont typeface="Arial" panose="020B0604020202020204" pitchFamily="34" charset="0"/>
        <a:buChar char="•"/>
        <a:defRPr sz="1466" kern="1200">
          <a:solidFill>
            <a:schemeClr val="tx1"/>
          </a:solidFill>
          <a:latin typeface="+mn-lt"/>
          <a:ea typeface="+mn-ea"/>
          <a:cs typeface="+mn-cs"/>
        </a:defRPr>
      </a:lvl6pPr>
      <a:lvl7pPr marL="2420234" indent="-186172" algn="l" defTabSz="744687" rtl="0" eaLnBrk="1" latinLnBrk="0" hangingPunct="1">
        <a:lnSpc>
          <a:spcPct val="90000"/>
        </a:lnSpc>
        <a:spcBef>
          <a:spcPts val="407"/>
        </a:spcBef>
        <a:buFont typeface="Arial" panose="020B0604020202020204" pitchFamily="34" charset="0"/>
        <a:buChar char="•"/>
        <a:defRPr sz="1466" kern="1200">
          <a:solidFill>
            <a:schemeClr val="tx1"/>
          </a:solidFill>
          <a:latin typeface="+mn-lt"/>
          <a:ea typeface="+mn-ea"/>
          <a:cs typeface="+mn-cs"/>
        </a:defRPr>
      </a:lvl7pPr>
      <a:lvl8pPr marL="2792578" indent="-186172" algn="l" defTabSz="744687" rtl="0" eaLnBrk="1" latinLnBrk="0" hangingPunct="1">
        <a:lnSpc>
          <a:spcPct val="90000"/>
        </a:lnSpc>
        <a:spcBef>
          <a:spcPts val="407"/>
        </a:spcBef>
        <a:buFont typeface="Arial" panose="020B0604020202020204" pitchFamily="34" charset="0"/>
        <a:buChar char="•"/>
        <a:defRPr sz="1466" kern="1200">
          <a:solidFill>
            <a:schemeClr val="tx1"/>
          </a:solidFill>
          <a:latin typeface="+mn-lt"/>
          <a:ea typeface="+mn-ea"/>
          <a:cs typeface="+mn-cs"/>
        </a:defRPr>
      </a:lvl8pPr>
      <a:lvl9pPr marL="3164921" indent="-186172" algn="l" defTabSz="744687" rtl="0" eaLnBrk="1" latinLnBrk="0" hangingPunct="1">
        <a:lnSpc>
          <a:spcPct val="90000"/>
        </a:lnSpc>
        <a:spcBef>
          <a:spcPts val="407"/>
        </a:spcBef>
        <a:buFont typeface="Arial" panose="020B0604020202020204" pitchFamily="34" charset="0"/>
        <a:buChar char="•"/>
        <a:defRPr sz="14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4687" rtl="0" eaLnBrk="1" latinLnBrk="0" hangingPunct="1">
        <a:defRPr sz="1466" kern="1200">
          <a:solidFill>
            <a:schemeClr val="tx1"/>
          </a:solidFill>
          <a:latin typeface="+mn-lt"/>
          <a:ea typeface="+mn-ea"/>
          <a:cs typeface="+mn-cs"/>
        </a:defRPr>
      </a:lvl1pPr>
      <a:lvl2pPr marL="372344" algn="l" defTabSz="744687" rtl="0" eaLnBrk="1" latinLnBrk="0" hangingPunct="1">
        <a:defRPr sz="1466" kern="1200">
          <a:solidFill>
            <a:schemeClr val="tx1"/>
          </a:solidFill>
          <a:latin typeface="+mn-lt"/>
          <a:ea typeface="+mn-ea"/>
          <a:cs typeface="+mn-cs"/>
        </a:defRPr>
      </a:lvl2pPr>
      <a:lvl3pPr marL="744687" algn="l" defTabSz="744687" rtl="0" eaLnBrk="1" latinLnBrk="0" hangingPunct="1">
        <a:defRPr sz="1466" kern="1200">
          <a:solidFill>
            <a:schemeClr val="tx1"/>
          </a:solidFill>
          <a:latin typeface="+mn-lt"/>
          <a:ea typeface="+mn-ea"/>
          <a:cs typeface="+mn-cs"/>
        </a:defRPr>
      </a:lvl3pPr>
      <a:lvl4pPr marL="1117031" algn="l" defTabSz="744687" rtl="0" eaLnBrk="1" latinLnBrk="0" hangingPunct="1">
        <a:defRPr sz="1466" kern="1200">
          <a:solidFill>
            <a:schemeClr val="tx1"/>
          </a:solidFill>
          <a:latin typeface="+mn-lt"/>
          <a:ea typeface="+mn-ea"/>
          <a:cs typeface="+mn-cs"/>
        </a:defRPr>
      </a:lvl4pPr>
      <a:lvl5pPr marL="1489375" algn="l" defTabSz="744687" rtl="0" eaLnBrk="1" latinLnBrk="0" hangingPunct="1">
        <a:defRPr sz="1466" kern="1200">
          <a:solidFill>
            <a:schemeClr val="tx1"/>
          </a:solidFill>
          <a:latin typeface="+mn-lt"/>
          <a:ea typeface="+mn-ea"/>
          <a:cs typeface="+mn-cs"/>
        </a:defRPr>
      </a:lvl5pPr>
      <a:lvl6pPr marL="1861718" algn="l" defTabSz="744687" rtl="0" eaLnBrk="1" latinLnBrk="0" hangingPunct="1">
        <a:defRPr sz="1466" kern="1200">
          <a:solidFill>
            <a:schemeClr val="tx1"/>
          </a:solidFill>
          <a:latin typeface="+mn-lt"/>
          <a:ea typeface="+mn-ea"/>
          <a:cs typeface="+mn-cs"/>
        </a:defRPr>
      </a:lvl6pPr>
      <a:lvl7pPr marL="2234062" algn="l" defTabSz="744687" rtl="0" eaLnBrk="1" latinLnBrk="0" hangingPunct="1">
        <a:defRPr sz="1466" kern="1200">
          <a:solidFill>
            <a:schemeClr val="tx1"/>
          </a:solidFill>
          <a:latin typeface="+mn-lt"/>
          <a:ea typeface="+mn-ea"/>
          <a:cs typeface="+mn-cs"/>
        </a:defRPr>
      </a:lvl7pPr>
      <a:lvl8pPr marL="2606406" algn="l" defTabSz="744687" rtl="0" eaLnBrk="1" latinLnBrk="0" hangingPunct="1">
        <a:defRPr sz="1466" kern="1200">
          <a:solidFill>
            <a:schemeClr val="tx1"/>
          </a:solidFill>
          <a:latin typeface="+mn-lt"/>
          <a:ea typeface="+mn-ea"/>
          <a:cs typeface="+mn-cs"/>
        </a:defRPr>
      </a:lvl8pPr>
      <a:lvl9pPr marL="2978749" algn="l" defTabSz="744687" rtl="0" eaLnBrk="1" latinLnBrk="0" hangingPunct="1">
        <a:defRPr sz="14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8361" y="867772"/>
            <a:ext cx="9977948" cy="246221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Resource 7. </a:t>
            </a:r>
            <a:r>
              <a:rPr lang="en-GB" sz="1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fractures after stopping </a:t>
            </a:r>
            <a:r>
              <a:rPr lang="en-GB" sz="10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teriparatide</a:t>
            </a:r>
            <a:r>
              <a:rPr lang="en-GB" sz="1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treatment (Post-Treatment Follow-Up Cohort)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8361" y="4957058"/>
            <a:ext cx="9977948" cy="507831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9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logistic regression model with repeated measures analysis (model adjusted for gender, age, prior bisphosphonate use, and a history of vertebral or non-vertebral fracture in the last 12 months before starting </a:t>
            </a:r>
            <a:r>
              <a:rPr lang="en-GB" sz="900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teriparatide</a:t>
            </a:r>
            <a:r>
              <a:rPr lang="en-GB" sz="9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defRPr/>
            </a:pPr>
            <a:r>
              <a:rPr lang="en-GB" sz="9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N/A</a:t>
            </a:r>
            <a:r>
              <a:rPr lang="en-GB" sz="9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not available as the numbers were too small for useful results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660446"/>
              </p:ext>
            </p:extLst>
          </p:nvPr>
        </p:nvGraphicFramePr>
        <p:xfrm>
          <a:off x="223325" y="1179927"/>
          <a:ext cx="9977948" cy="3755009"/>
        </p:xfrm>
        <a:graphic>
          <a:graphicData uri="http://schemas.openxmlformats.org/drawingml/2006/table">
            <a:tbl>
              <a:tblPr firstRow="1" firstCol="1" bandRow="1"/>
              <a:tblGrid>
                <a:gridCol w="21142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569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77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7661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396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6554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55282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431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1987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Type of fracture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number of patients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(%) of patients with ≥1 fracture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of fractures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Odds of fracture 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(95% CI)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Odds ratio of fracture (95% CI)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 i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GB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value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7869">
                <a:tc>
                  <a:txBody>
                    <a:bodyPr/>
                    <a:lstStyle/>
                    <a:p>
                      <a:pPr marL="1136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Time interval after stopping teriparatide treatment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 given interval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 10,000 patient-years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87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Any clinical fracture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8719">
                <a:tc>
                  <a:txBody>
                    <a:bodyPr/>
                    <a:lstStyle/>
                    <a:p>
                      <a:pPr marL="1136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0 to 6 months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1307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 (1.8)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422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0.013 (0.006, 0.025)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8719">
                <a:tc>
                  <a:txBody>
                    <a:bodyPr/>
                    <a:lstStyle/>
                    <a:p>
                      <a:pPr marL="1136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&gt;6 to 12 months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1109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 (1.4)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305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0.011 (0.005, 0.021)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0.84 (0.44, 1.61)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0.594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8719">
                <a:tc>
                  <a:txBody>
                    <a:bodyPr/>
                    <a:lstStyle/>
                    <a:p>
                      <a:pPr marL="1136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&gt;12 to 18 months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994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 (1.7)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466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0.013 (0.007, 0.024)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1.01 0.53, 1.92)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0.975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87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Clinical vertebral fracture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8719">
                <a:tc>
                  <a:txBody>
                    <a:bodyPr/>
                    <a:lstStyle/>
                    <a:p>
                      <a:pPr marL="1136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0 to 6 months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1307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(0.2)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68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8719">
                <a:tc>
                  <a:txBody>
                    <a:bodyPr/>
                    <a:lstStyle/>
                    <a:p>
                      <a:pPr marL="1136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&gt;6 to 12 months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1109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(0.2)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98719">
                <a:tc>
                  <a:txBody>
                    <a:bodyPr/>
                    <a:lstStyle/>
                    <a:p>
                      <a:pPr marL="1136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&gt;12 to 18 months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994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(0.2)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87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Non-vertebral fracture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8719">
                <a:tc>
                  <a:txBody>
                    <a:bodyPr/>
                    <a:lstStyle/>
                    <a:p>
                      <a:pPr marL="1136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0 to 6 months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1307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 (1.5)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355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0.013 (0.006, 0.025)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8719">
                <a:tc>
                  <a:txBody>
                    <a:bodyPr/>
                    <a:lstStyle/>
                    <a:p>
                      <a:pPr marL="1136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&gt;6 to 12 months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1109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 (1.3)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267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0.011 (0.005, 0.021)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0.84 (0.42, 1.68)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0.623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98719">
                <a:tc>
                  <a:txBody>
                    <a:bodyPr/>
                    <a:lstStyle/>
                    <a:p>
                      <a:pPr marL="1136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&gt;12 to 18 months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994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 (1.5)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422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0.013 (0.007, 0.024)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1.02 (0.52, 2.02)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0.954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76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Main non-vertebral fracture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98719">
                <a:tc>
                  <a:txBody>
                    <a:bodyPr/>
                    <a:lstStyle/>
                    <a:p>
                      <a:pPr marL="1136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0 to 6 months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1307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 (1.4)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304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0.012 (0.006, 0.025)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98719">
                <a:tc>
                  <a:txBody>
                    <a:bodyPr/>
                    <a:lstStyle/>
                    <a:p>
                      <a:pPr marL="1136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&gt;6 to 12 months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1109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 (1.3)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267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0.011 (0.006, 0.023)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0.94 (0.46, 1.90)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0.855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98719">
                <a:tc>
                  <a:txBody>
                    <a:bodyPr/>
                    <a:lstStyle/>
                    <a:p>
                      <a:pPr marL="1136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&gt;12 to 18 months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994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 (1.1)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333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0.010 (0.005, 0.020)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0.83 (0.39, 1.78)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0.633</a:t>
                      </a:r>
                    </a:p>
                  </a:txBody>
                  <a:tcPr marL="64247" marR="6424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C06A427-B3E5-4086-A065-5D2E6DA12D70}"/>
              </a:ext>
            </a:extLst>
          </p:cNvPr>
          <p:cNvSpPr txBox="1"/>
          <p:nvPr/>
        </p:nvSpPr>
        <p:spPr>
          <a:xfrm>
            <a:off x="158361" y="145396"/>
            <a:ext cx="9977948" cy="707886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Effectiveness of teriparatide in patients with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osteoporosis in clinical practice: 42-month results during and after discontinuation of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treatment from the European Extended </a:t>
            </a:r>
            <a:r>
              <a:rPr lang="en-GB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Forsteo</a:t>
            </a:r>
            <a:r>
              <a:rPr lang="en-GB" sz="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 Observational Study (</a:t>
            </a:r>
            <a:r>
              <a:rPr lang="en-GB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ExFOS</a:t>
            </a:r>
            <a:r>
              <a:rPr lang="en-GB" sz="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GB" sz="800" i="1" dirty="0">
                <a:latin typeface="Arial" panose="020B0604020202020204" pitchFamily="34" charset="0"/>
                <a:cs typeface="Arial" panose="020B0604020202020204" pitchFamily="34" charset="0"/>
              </a:rPr>
              <a:t>Calcified Tissue International</a:t>
            </a:r>
          </a:p>
          <a:p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N. Napoli, B. L.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Langdahl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, Ö.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Ljunggren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, E.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Lespessailles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, G.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Kapetanos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, T.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Kocjan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, T. Nikolic, P.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Eiken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, H. </a:t>
            </a:r>
            <a:r>
              <a:rPr lang="en-GB" sz="800" dirty="0" err="1">
                <a:latin typeface="Arial" panose="020B0604020202020204" pitchFamily="34" charset="0"/>
                <a:cs typeface="Arial" panose="020B0604020202020204" pitchFamily="34" charset="0"/>
              </a:rPr>
              <a:t>Petto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, T. Moll, E. Lindh, F. Marin</a:t>
            </a:r>
          </a:p>
          <a:p>
            <a:pPr>
              <a:defRPr/>
            </a:pPr>
            <a:r>
              <a:rPr lang="en-GB" sz="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Corresponding author: Nicola Napoli,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University Campus Bio-Medico, Rome, Italy; e-mail: </a:t>
            </a:r>
            <a:r>
              <a:rPr lang="en-GB" sz="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N.Napoli@unicampus.it</a:t>
            </a:r>
          </a:p>
        </p:txBody>
      </p:sp>
    </p:spTree>
    <p:extLst>
      <p:ext uri="{BB962C8B-B14F-4D97-AF65-F5344CB8AC3E}">
        <p14:creationId xmlns:p14="http://schemas.microsoft.com/office/powerpoint/2010/main" val="363528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472</Words>
  <Application>Microsoft Office PowerPoint</Application>
  <PresentationFormat>Custom</PresentationFormat>
  <Paragraphs>146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Rx</dc:creator>
  <cp:lastModifiedBy>Rx</cp:lastModifiedBy>
  <cp:revision>13</cp:revision>
  <dcterms:created xsi:type="dcterms:W3CDTF">2017-07-05T13:17:28Z</dcterms:created>
  <dcterms:modified xsi:type="dcterms:W3CDTF">2018-01-18T14:01:11Z</dcterms:modified>
</cp:coreProperties>
</file>